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4"/>
  </p:notesMasterIdLst>
  <p:handoutMasterIdLst>
    <p:handoutMasterId r:id="rId25"/>
  </p:handoutMasterIdLst>
  <p:sldIdLst>
    <p:sldId id="256" r:id="rId3"/>
    <p:sldId id="257" r:id="rId4"/>
    <p:sldId id="258" r:id="rId5"/>
    <p:sldId id="259" r:id="rId6"/>
    <p:sldId id="260" r:id="rId7"/>
    <p:sldId id="261" r:id="rId8"/>
    <p:sldId id="262" r:id="rId9"/>
    <p:sldId id="274" r:id="rId10"/>
    <p:sldId id="263" r:id="rId11"/>
    <p:sldId id="264" r:id="rId12"/>
    <p:sldId id="265" r:id="rId13"/>
    <p:sldId id="266" r:id="rId14"/>
    <p:sldId id="275" r:id="rId15"/>
    <p:sldId id="267" r:id="rId16"/>
    <p:sldId id="268" r:id="rId17"/>
    <p:sldId id="269" r:id="rId18"/>
    <p:sldId id="270" r:id="rId19"/>
    <p:sldId id="271" r:id="rId20"/>
    <p:sldId id="272" r:id="rId21"/>
    <p:sldId id="273" r:id="rId22"/>
    <p:sldId id="276" r:id="rId2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200">
          <p15:clr>
            <a:srgbClr val="A4A3A4"/>
          </p15:clr>
        </p15:guide>
        <p15:guide id="3" orient="horz" pos="3888">
          <p15:clr>
            <a:srgbClr val="A4A3A4"/>
          </p15:clr>
        </p15:guide>
        <p15:guide id="4" orient="horz" pos="2880">
          <p15:clr>
            <a:srgbClr val="A4A3A4"/>
          </p15:clr>
        </p15:guide>
        <p15:guide id="5" orient="horz" pos="3216">
          <p15:clr>
            <a:srgbClr val="A4A3A4"/>
          </p15:clr>
        </p15:guide>
        <p15:guide id="6" orient="horz" pos="816">
          <p15:clr>
            <a:srgbClr val="A4A3A4"/>
          </p15:clr>
        </p15:guide>
        <p15:guide id="7" orient="horz" pos="175">
          <p15:clr>
            <a:srgbClr val="A4A3A4"/>
          </p15:clr>
        </p15:guide>
        <p15:guide id="8" pos="3839">
          <p15:clr>
            <a:srgbClr val="A4A3A4"/>
          </p15:clr>
        </p15:guide>
        <p15:guide id="9" pos="959">
          <p15:clr>
            <a:srgbClr val="A4A3A4"/>
          </p15:clr>
        </p15:guide>
        <p15:guide id="10" pos="6719">
          <p15:clr>
            <a:srgbClr val="A4A3A4"/>
          </p15:clr>
        </p15:guide>
        <p15:guide id="11" pos="6143">
          <p15:clr>
            <a:srgbClr val="A4A3A4"/>
          </p15:clr>
        </p15:guide>
        <p15:guide id="12" pos="283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88" d="100"/>
          <a:sy n="88" d="100"/>
        </p:scale>
        <p:origin x="494" y="62"/>
      </p:cViewPr>
      <p:guideLst>
        <p:guide orient="horz" pos="2160"/>
        <p:guide orient="horz" pos="1200"/>
        <p:guide orient="horz" pos="3888"/>
        <p:guide orient="horz" pos="2880"/>
        <p:guide orient="horz" pos="3216"/>
        <p:guide orient="horz" pos="816"/>
        <p:guide orient="horz" pos="175"/>
        <p:guide pos="3839"/>
        <p:guide pos="959"/>
        <p:guide pos="6719"/>
        <p:guide pos="6143"/>
        <p:guide pos="2831"/>
      </p:guideLst>
    </p:cSldViewPr>
  </p:slideViewPr>
  <p:notesTextViewPr>
    <p:cViewPr>
      <p:scale>
        <a:sx n="1" d="1"/>
        <a:sy n="1" d="1"/>
      </p:scale>
      <p:origin x="0" y="0"/>
    </p:cViewPr>
  </p:notesTextViewPr>
  <p:notesViewPr>
    <p:cSldViewPr showGuides="1">
      <p:cViewPr varScale="1">
        <p:scale>
          <a:sx n="82" d="100"/>
          <a:sy n="82" d="100"/>
        </p:scale>
        <p:origin x="141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cs-CZ" smtClean="0"/>
              <a:t>10.02.2020</a:t>
            </a:fld>
            <a:endParaRPr lang="cs-CZ" dirty="0"/>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lang="cs-CZ" smtClean="0"/>
              <a:t>‹#›</a:t>
            </a:fld>
            <a:endParaRPr lang="cs-CZ"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cs-CZ" smtClean="0"/>
              <a:t>10.02.2020</a:t>
            </a:fld>
            <a:endParaRPr lang="cs-CZ" dirty="0"/>
          </a:p>
        </p:txBody>
      </p:sp>
      <p:sp>
        <p:nvSpPr>
          <p:cNvPr id="4" name="Zástupný symbol pro obrázek snímku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6" name="Zástupný symbol pro zápatí 6"/>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lang="cs-CZ" smtClean="0"/>
              <a:t>‹#›</a:t>
            </a:fld>
            <a:endParaRPr lang="cs-CZ"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2413" y="1905000"/>
            <a:ext cx="9144000" cy="2667000"/>
          </a:xfrm>
        </p:spPr>
        <p:txBody>
          <a:bodyPr>
            <a:noAutofit/>
          </a:bodyPr>
          <a:lstStyle>
            <a:lvl1pPr>
              <a:defRPr sz="5400"/>
            </a:lvl1pPr>
          </a:lstStyle>
          <a:p>
            <a:r>
              <a:rPr lang="cs-CZ" noProof="0" smtClean="0"/>
              <a:t>Kliknutím lze upravit styl.</a:t>
            </a:r>
            <a:endParaRPr lang="cs-CZ" noProof="0" dirty="0"/>
          </a:p>
        </p:txBody>
      </p:sp>
      <p:sp>
        <p:nvSpPr>
          <p:cNvPr id="3" name="Podnadpis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noProof="0" smtClean="0"/>
              <a:t>Kliknutím lze upravit styl předlohy.</a:t>
            </a:r>
            <a:endParaRPr lang="cs-CZ" noProof="0" dirty="0"/>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Volný tvar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58" name="Volný tvar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59" name="Volný tvar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0" name="Volný tvar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1" name="Volný tvar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2" name="Volný tvar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3" name="Volný tvar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4" name="Volný tvar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5" name="Volný tvar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6" name="Volný tvar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7" name="Volný tvar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8" name="Volný tvar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9" name="Volný tvar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0" name="Volný tvar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1" name="Volný tvar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2" name="Volný tvar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3" name="Volný tvar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4" name="Volný tvar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5" name="Volný tvar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6" name="Volný tvar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7" name="Volný tvar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8" name="Volný tvar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9" name="Volný tvar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0" name="Volný tvar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1" name="Volný tvar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2" name="Volný tvar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3" name="Volný tvar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4" name="Volný tvar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5" name="Volný tvar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6" name="Volný tvar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7" name="Volný tvar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8" name="Volný tvar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9" name="Volný tvar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0" name="Volný tvar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1" name="Volný tvar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2" name="Volný tvar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3" name="Volný tvar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4" name="Volný tvar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5" name="Volný tvar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6" name="Volný tvar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7" name="Volný tvar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8" name="Volný tvar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9" name="Volný tvar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0" name="Volný tvar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1" name="Volný tvar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2" name="Volný tvar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3" name="Volný tvar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4" name="Volný tvar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5" name="Volný tvar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6" name="Volný tvar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7" name="Volný tvar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8" name="Volný tvar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9" name="Volný tvar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0" name="Volný tvar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1" name="Volný tvar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2" name="Volný tvar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3" name="Volný tvar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4" name="Volný tvar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5" name="Volný tvar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6" name="Volný tvar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7" name="Volný tvar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8" name="Volný tvar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9" name="Volný tvar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0" name="Volný tvar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1" name="Volný tvar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2" name="Volný tvar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3" name="Volný tvar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4" name="Volný tvar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5" name="Volný tvar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6" name="Volný tvar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7" name="Volný tvar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8" name="Volný tvar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9" name="Volný tvar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0" name="Volný tvar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1" name="Volný tvar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2" name="Volný tvar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3" name="Volný tvar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4" name="Volný tvar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5" name="Volný tvar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6" name="Volný tvar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7" name="Volný tvar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8" name="Volný tvar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9" name="Volný tvar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0" name="Volný tvar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1" name="Volný tvar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2" name="Volný tvar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3" name="Volný tvar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4" name="Volný tvar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5" name="Volný tvar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6" name="Volný tvar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7" name="Volný tvar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8" name="Volný tvar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9" name="Volný tvar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0" name="Volný tvar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1" name="Volný tvar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2" name="Volný tvar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3" name="Volný tvar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4" name="Volný tvar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5" name="Volný tvar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6" name="Volný tvar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7" name="Volný tvar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8" name="Volný tvar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9" name="Volný tvar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0" name="Volný tvar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1" name="Volný tvar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2" name="Volný tvar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3" name="Volný tvar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4" name="Volný tvar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5" name="Volný tvar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6" name="Volný tvar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7" name="Volný tvar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8" name="Volný tvar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9" name="Volný tvar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0" name="Volný tvar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1" name="Volný tvar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2" name="Volný tvar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3" name="Volný tvar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4" name="Volný tvar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5" name="Volný tvar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6" name="Volný tvar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7" name="Volný tvar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8" name="Volný tvar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9" name="Volný tvar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Volný tvar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 name="Volný tvar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0" name="Volný tvar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1" name="Vol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2" name="Vol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3" name="Vol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4" name="Vol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5" name="Vol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 name="Vol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 name="Vol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 name="Vol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 name="Vol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 name="Vol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 name="Vol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 name="Vol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 name="Vol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4" name="Vol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5" name="Vol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6" name="Vol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7" name="Vol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8" name="Vol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9" name="Vol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0" name="Vol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1" name="Vol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2" name="Vol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3" name="Vol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4" name="Vol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5" name="Vol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6" name="Vol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7" name="Vol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8" name="Vol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9" name="Vol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0" name="Vol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1" name="Vol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2" name="Vol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3" name="Vol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4" name="Vol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5" name="Vol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6" name="Vol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7" name="Vol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8" name="Vol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9" name="Vol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0" name="Vol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1" name="Vol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2" name="Vol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3" name="Vol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4" name="Vol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5" name="Vol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6" name="Vol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7" name="Vol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8" name="Vol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9" name="Vol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0" name="Vol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1" name="Vol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 name="Vol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 name="Vol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 name="Vol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 name="Vol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 name="Vol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 name="Vol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 name="Vol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 name="Vol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 name="Vol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 name="Vol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 name="Vol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 name="Vol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 name="Vol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 name="Vol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 name="Vol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 name="Vol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 name="Vol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 name="Vol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 name="Vol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 name="Vol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grpSp>
      <p:sp>
        <p:nvSpPr>
          <p:cNvPr id="2" name="Nadpis 1"/>
          <p:cNvSpPr>
            <a:spLocks noGrp="1"/>
          </p:cNvSpPr>
          <p:nvPr>
            <p:ph type="title"/>
          </p:nvPr>
        </p:nvSpPr>
        <p:spPr/>
        <p:txBody>
          <a:bodyPr/>
          <a:lstStyle/>
          <a:p>
            <a:r>
              <a:rPr lang="cs-CZ" noProof="0" smtClean="0"/>
              <a:t>Kliknutím lze upravit styl.</a:t>
            </a:r>
            <a:endParaRPr lang="cs-CZ" noProof="0" dirty="0"/>
          </a:p>
        </p:txBody>
      </p:sp>
      <p:sp>
        <p:nvSpPr>
          <p:cNvPr id="3" name="Zástupný symbol pro svislý text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dirty="0"/>
          </a:p>
        </p:txBody>
      </p:sp>
      <p:sp>
        <p:nvSpPr>
          <p:cNvPr id="4" name="Zástupný symbol pro datum 3"/>
          <p:cNvSpPr>
            <a:spLocks noGrp="1"/>
          </p:cNvSpPr>
          <p:nvPr>
            <p:ph type="dt" sz="half" idx="10"/>
          </p:nvPr>
        </p:nvSpPr>
        <p:spPr/>
        <p:txBody>
          <a:bodyPr/>
          <a:lstStyle/>
          <a:p>
            <a:fld id="{9AFE8FB1-0A7A-443E-AAF7-31D4FA1AA312}" type="datetimeFigureOut">
              <a:rPr lang="cs-CZ" noProof="0" smtClean="0"/>
              <a:t>10.02.2020</a:t>
            </a:fld>
            <a:endParaRPr lang="cs-CZ" noProof="0" dirty="0"/>
          </a:p>
        </p:txBody>
      </p:sp>
      <p:sp>
        <p:nvSpPr>
          <p:cNvPr id="5" name="Zástupný symbol pro zápatí 5"/>
          <p:cNvSpPr>
            <a:spLocks noGrp="1"/>
          </p:cNvSpPr>
          <p:nvPr>
            <p:ph type="ftr" sz="quarter" idx="11"/>
          </p:nvPr>
        </p:nvSpPr>
        <p:spPr/>
        <p:txBody>
          <a:bodyPr/>
          <a:lstStyle/>
          <a:p>
            <a:endParaRPr lang="cs-CZ" noProof="0" dirty="0"/>
          </a:p>
        </p:txBody>
      </p:sp>
      <p:sp>
        <p:nvSpPr>
          <p:cNvPr id="6" name="Zástupný symbol pro číslo snímku 5"/>
          <p:cNvSpPr>
            <a:spLocks noGrp="1"/>
          </p:cNvSpPr>
          <p:nvPr>
            <p:ph type="sldNum" sz="quarter" idx="12"/>
          </p:nvPr>
        </p:nvSpPr>
        <p:spPr/>
        <p:txBody>
          <a:bodyPr/>
          <a:lstStyle/>
          <a:p>
            <a:fld id="{25BA54BD-C84D-46CE-8B72-31BFB26ABA43}" type="slidenum">
              <a:rPr lang="cs-CZ" noProof="0" smtClean="0"/>
              <a:t>‹#›</a:t>
            </a:fld>
            <a:endParaRPr lang="cs-CZ" noProof="0"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Volný tvar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 name="Volný tvar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0" name="Volný tvar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1" name="Vol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2" name="Vol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3" name="Vol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4" name="Vol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5" name="Vol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 name="Vol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 name="Vol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 name="Vol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 name="Vol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 name="Vol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 name="Vol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 name="Vol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 name="Vol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4" name="Vol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5" name="Vol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6" name="Vol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7" name="Vol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8" name="Vol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9" name="Vol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0" name="Vol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1" name="Vol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2" name="Vol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3" name="Vol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4" name="Vol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5" name="Vol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6" name="Vol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7" name="Vol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8" name="Vol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39" name="Vol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0" name="Vol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1" name="Vol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2" name="Vol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3" name="Vol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4" name="Vol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5" name="Vol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6" name="Vol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7" name="Vol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8" name="Vol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49" name="Vol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0" name="Vol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1" name="Vol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2" name="Vol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3" name="Vol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4" name="Vol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5" name="Vol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6" name="Vol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7" name="Vol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8" name="Vol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59" name="Vol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0" name="Vol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1" name="Vol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 name="Vol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 name="Vol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 name="Vol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 name="Vol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 name="Vol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 name="Vol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 name="Vol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 name="Vol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 name="Vol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 name="Vol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 name="Vol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 name="Vol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 name="Vol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 name="Vol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 name="Vol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 name="Vol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 name="Vol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 name="Vol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 name="Vol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 name="Vol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grpSp>
      <p:sp>
        <p:nvSpPr>
          <p:cNvPr id="2" name="Svislý nadpis 1"/>
          <p:cNvSpPr>
            <a:spLocks noGrp="1"/>
          </p:cNvSpPr>
          <p:nvPr>
            <p:ph type="title" orient="vert"/>
          </p:nvPr>
        </p:nvSpPr>
        <p:spPr>
          <a:xfrm>
            <a:off x="10361612" y="274639"/>
            <a:ext cx="1371600" cy="5901747"/>
          </a:xfrm>
        </p:spPr>
        <p:txBody>
          <a:bodyPr vert="eaVert"/>
          <a:lstStyle/>
          <a:p>
            <a:r>
              <a:rPr lang="cs-CZ" noProof="0" smtClean="0"/>
              <a:t>Kliknutím lze upravit styl.</a:t>
            </a:r>
            <a:endParaRPr lang="cs-CZ" noProof="0" dirty="0"/>
          </a:p>
        </p:txBody>
      </p:sp>
      <p:sp>
        <p:nvSpPr>
          <p:cNvPr id="3" name="Zástupný symbol pro svislý text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dirty="0"/>
          </a:p>
        </p:txBody>
      </p:sp>
      <p:sp>
        <p:nvSpPr>
          <p:cNvPr id="4" name="Zástupný symbol pro datum 3"/>
          <p:cNvSpPr>
            <a:spLocks noGrp="1"/>
          </p:cNvSpPr>
          <p:nvPr>
            <p:ph type="dt" sz="half" idx="10"/>
          </p:nvPr>
        </p:nvSpPr>
        <p:spPr/>
        <p:txBody>
          <a:bodyPr/>
          <a:lstStyle/>
          <a:p>
            <a:fld id="{9AFE8FB1-0A7A-443E-AAF7-31D4FA1AA312}" type="datetimeFigureOut">
              <a:rPr lang="cs-CZ" noProof="0" smtClean="0"/>
              <a:t>10.02.2020</a:t>
            </a:fld>
            <a:endParaRPr lang="cs-CZ" noProof="0" dirty="0"/>
          </a:p>
        </p:txBody>
      </p:sp>
      <p:sp>
        <p:nvSpPr>
          <p:cNvPr id="5" name="Zástupný symbol pro zápatí 5"/>
          <p:cNvSpPr>
            <a:spLocks noGrp="1"/>
          </p:cNvSpPr>
          <p:nvPr>
            <p:ph type="ftr" sz="quarter" idx="11"/>
          </p:nvPr>
        </p:nvSpPr>
        <p:spPr/>
        <p:txBody>
          <a:bodyPr/>
          <a:lstStyle/>
          <a:p>
            <a:endParaRPr lang="cs-CZ" noProof="0" dirty="0"/>
          </a:p>
        </p:txBody>
      </p:sp>
      <p:sp>
        <p:nvSpPr>
          <p:cNvPr id="6" name="Zástupný symbol pro číslo snímku 5"/>
          <p:cNvSpPr>
            <a:spLocks noGrp="1"/>
          </p:cNvSpPr>
          <p:nvPr>
            <p:ph type="sldNum" sz="quarter" idx="12"/>
          </p:nvPr>
        </p:nvSpPr>
        <p:spPr/>
        <p:txBody>
          <a:bodyPr/>
          <a:lstStyle/>
          <a:p>
            <a:fld id="{25BA54BD-C84D-46CE-8B72-31BFB26ABA43}" type="slidenum">
              <a:rPr lang="cs-CZ" noProof="0" smtClean="0"/>
              <a:t>‹#›</a:t>
            </a:fld>
            <a:endParaRPr lang="cs-CZ" noProof="0"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Volný tvar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9" name="Volný tvar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0" name="Volný tvar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1" name="Vol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2" name="Vol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3" name="Vol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4" name="Vol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5" name="Vol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6" name="Vol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7" name="Vol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8" name="Vol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9" name="Vol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0" name="Vol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1" name="Vol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2" name="Vol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3" name="Vol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4" name="Vol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5" name="Vol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6" name="Vol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7" name="Vol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8" name="Vol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9" name="Vol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0" name="Vol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1" name="Vol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2" name="Vol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3" name="Vol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4" name="Vol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5" name="Vol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6" name="Vol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7" name="Vol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8" name="Vol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9" name="Vol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0" name="Vol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1" name="Vol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2" name="Vol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3" name="Vol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4" name="Vol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5" name="Vol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6" name="Vol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7" name="Vol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8" name="Vol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9" name="Vol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0" name="Vol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1" name="Vol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2" name="Vol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3" name="Vol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4" name="Vol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5" name="Vol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6" name="Vol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7" name="Vol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8" name="Vol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9" name="Vol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0" name="Vol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1" name="Vol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2" name="Vol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3" name="Vol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4" name="Vol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5" name="Vol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6" name="Vol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7" name="Vol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8" name="Vol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9" name="Vol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0" name="Vol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1" name="Vol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2" name="Vol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3" name="Vol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4" name="Vol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5" name="Vol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6" name="Vol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7" name="Vol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8" name="Vol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9" name="Vol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40" name="Vol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41" name="Vol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grpSp>
      <p:sp>
        <p:nvSpPr>
          <p:cNvPr id="2" name="Nadpis 1"/>
          <p:cNvSpPr>
            <a:spLocks noGrp="1"/>
          </p:cNvSpPr>
          <p:nvPr>
            <p:ph type="title"/>
          </p:nvPr>
        </p:nvSpPr>
        <p:spPr>
          <a:xfrm>
            <a:off x="1522414" y="274638"/>
            <a:ext cx="9143998" cy="1020762"/>
          </a:xfrm>
        </p:spPr>
        <p:txBody>
          <a:bodyPr/>
          <a:lstStyle/>
          <a:p>
            <a:r>
              <a:rPr lang="cs-CZ" noProof="0" smtClean="0"/>
              <a:t>Kliknutím lze upravit styl.</a:t>
            </a:r>
            <a:endParaRPr lang="cs-CZ" noProof="0" dirty="0"/>
          </a:p>
        </p:txBody>
      </p:sp>
      <p:sp>
        <p:nvSpPr>
          <p:cNvPr id="3" name="Zástupný symbol pro obsah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dirty="0"/>
          </a:p>
        </p:txBody>
      </p:sp>
      <p:sp>
        <p:nvSpPr>
          <p:cNvPr id="4" name="Zástupný symbol pro datum 3"/>
          <p:cNvSpPr>
            <a:spLocks noGrp="1"/>
          </p:cNvSpPr>
          <p:nvPr>
            <p:ph type="dt" sz="half" idx="10"/>
          </p:nvPr>
        </p:nvSpPr>
        <p:spPr/>
        <p:txBody>
          <a:bodyPr/>
          <a:lstStyle/>
          <a:p>
            <a:fld id="{9AFE8FB1-0A7A-443E-AAF7-31D4FA1AA312}" type="datetimeFigureOut">
              <a:rPr lang="cs-CZ" noProof="0" smtClean="0"/>
              <a:t>10.02.2020</a:t>
            </a:fld>
            <a:endParaRPr lang="cs-CZ" noProof="0" dirty="0"/>
          </a:p>
        </p:txBody>
      </p:sp>
      <p:sp>
        <p:nvSpPr>
          <p:cNvPr id="5" name="Zástupný symbol pro zápatí 5"/>
          <p:cNvSpPr>
            <a:spLocks noGrp="1"/>
          </p:cNvSpPr>
          <p:nvPr>
            <p:ph type="ftr" sz="quarter" idx="11"/>
          </p:nvPr>
        </p:nvSpPr>
        <p:spPr/>
        <p:txBody>
          <a:bodyPr/>
          <a:lstStyle/>
          <a:p>
            <a:endParaRPr lang="cs-CZ" noProof="0" dirty="0"/>
          </a:p>
        </p:txBody>
      </p:sp>
      <p:sp>
        <p:nvSpPr>
          <p:cNvPr id="6" name="Zástupný symbol pro číslo snímku 5"/>
          <p:cNvSpPr>
            <a:spLocks noGrp="1"/>
          </p:cNvSpPr>
          <p:nvPr>
            <p:ph type="sldNum" sz="quarter" idx="12"/>
          </p:nvPr>
        </p:nvSpPr>
        <p:spPr/>
        <p:txBody>
          <a:bodyPr/>
          <a:lstStyle/>
          <a:p>
            <a:fld id="{25BA54BD-C84D-46CE-8B72-31BFB26ABA43}" type="slidenum">
              <a:rPr lang="cs-CZ" noProof="0" smtClean="0"/>
              <a:t>‹#›</a:t>
            </a:fld>
            <a:endParaRPr lang="cs-CZ" noProof="0"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Volný tvar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57" name="Volný tvar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58" name="Volný tvar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59" name="Volný tvar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0" name="Volný tvar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1" name="Volný tvar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2" name="Volný tvar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3" name="Volný tvar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4" name="Volný tvar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5" name="Volný tvar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6" name="Volný tvar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7" name="Volný tvar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8" name="Volný tvar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69" name="Volný tvar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0" name="Volný tvar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1" name="Volný tvar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2" name="Volný tvar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3" name="Volný tvar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4" name="Volný tvar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5" name="Volný tvar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6" name="Volný tvar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7" name="Volný tvar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8" name="Volný tvar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79" name="Volný tvar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0" name="Volný tvar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1" name="Volný tvar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2" name="Volný tvar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3" name="Volný tvar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4" name="Volný tvar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5" name="Volný tvar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6" name="Volný tvar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7" name="Volný tvar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8" name="Volný tvar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89" name="Volný tvar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0" name="Volný tvar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1" name="Volný tvar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2" name="Volný tvar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3" name="Volný tvar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4" name="Volný tvar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5" name="Volný tvar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6" name="Volný tvar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7" name="Volný tvar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8" name="Volný tvar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299" name="Volný tvar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0" name="Volný tvar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1" name="Volný tvar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2" name="Volný tvar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3" name="Volný tvar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4" name="Volný tvar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5" name="Volný tvar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6" name="Volný tvar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7" name="Volný tvar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8" name="Volný tvar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09" name="Volný tvar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0" name="Volný tvar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1" name="Volný tvar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2" name="Volný tvar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3" name="Volný tvar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4" name="Volný tvar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5" name="Volný tvar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6" name="Volný tvar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7" name="Volný tvar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8" name="Volný tvar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19" name="Volný tvar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0" name="Volný tvar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1" name="Volný tvar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2" name="Volný tvar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3" name="Volný tvar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4" name="Volný tvar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5" name="Volný tvar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6" name="Volný tvar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7" name="Volný tvar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8" name="Volný tvar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29" name="Volný tvar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0" name="Volný tvar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1" name="Volný tvar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2" name="Volný tvar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3" name="Volný tvar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4" name="Volný tvar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5" name="Volný tvar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6" name="Volný tvar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7" name="Volný tvar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8" name="Volný tvar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39" name="Volný tvar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0" name="Volný tvar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1" name="Volný tvar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2" name="Volný tvar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3" name="Volný tvar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4" name="Volný tvar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5" name="Volný tvar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6" name="Volný tvar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7" name="Volný tvar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8" name="Volný tvar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49" name="Volný tvar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0" name="Volný tvar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1" name="Volný tvar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2" name="Volný tvar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3" name="Volný tvar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4" name="Volný tvar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5" name="Volný tvar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6" name="Volný tvar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7" name="Volný tvar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8" name="Volný tvar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59" name="Volný tvar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0" name="Volný tvar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1" name="Volný tvar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2" name="Volný tvar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3" name="Volný tvar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4" name="Volný tvar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5" name="Volný tvar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6" name="Volný tvar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7" name="Volný tvar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8" name="Volný tvar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69" name="Volný tvar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0" name="Volný tvar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1" name="Volný tvar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2" name="Volný tvar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3" name="Volný tvar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4" name="Volný tvar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5" name="Volný tvar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6" name="Volný tvar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7" name="Volný tvar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sp>
          <p:nvSpPr>
            <p:cNvPr id="378" name="Volný tvar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p>
          </p:txBody>
        </p:sp>
      </p:grpSp>
      <p:sp>
        <p:nvSpPr>
          <p:cNvPr id="2" name="Nadpis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cs-CZ" noProof="0" smtClean="0"/>
              <a:t>Kliknutím lze upravit styl.</a:t>
            </a:r>
            <a:endParaRPr lang="cs-CZ" noProof="0" dirty="0"/>
          </a:p>
        </p:txBody>
      </p:sp>
      <p:sp>
        <p:nvSpPr>
          <p:cNvPr id="3" name="Zástupný symbol pro text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noProof="0" smtClean="0"/>
              <a:t>Kliknutím lze upravit styly předlohy textu.</a:t>
            </a:r>
          </a:p>
        </p:txBody>
      </p:sp>
      <p:sp>
        <p:nvSpPr>
          <p:cNvPr id="4" name="Zástupný symbol pro datum 3"/>
          <p:cNvSpPr>
            <a:spLocks noGrp="1"/>
          </p:cNvSpPr>
          <p:nvPr>
            <p:ph type="dt" sz="half" idx="10"/>
          </p:nvPr>
        </p:nvSpPr>
        <p:spPr/>
        <p:txBody>
          <a:bodyPr/>
          <a:lstStyle/>
          <a:p>
            <a:fld id="{9AFE8FB1-0A7A-443E-AAF7-31D4FA1AA312}" type="datetimeFigureOut">
              <a:rPr lang="cs-CZ" noProof="0" smtClean="0"/>
              <a:t>10.02.2020</a:t>
            </a:fld>
            <a:endParaRPr lang="cs-CZ" noProof="0" dirty="0"/>
          </a:p>
        </p:txBody>
      </p:sp>
      <p:sp>
        <p:nvSpPr>
          <p:cNvPr id="5" name="Zástupný symbol pro zápatí 5"/>
          <p:cNvSpPr>
            <a:spLocks noGrp="1"/>
          </p:cNvSpPr>
          <p:nvPr>
            <p:ph type="ftr" sz="quarter" idx="11"/>
          </p:nvPr>
        </p:nvSpPr>
        <p:spPr/>
        <p:txBody>
          <a:bodyPr/>
          <a:lstStyle/>
          <a:p>
            <a:endParaRPr lang="cs-CZ" noProof="0" dirty="0"/>
          </a:p>
        </p:txBody>
      </p:sp>
      <p:sp>
        <p:nvSpPr>
          <p:cNvPr id="6" name="Zástupný symbol pro číslo snímku 5"/>
          <p:cNvSpPr>
            <a:spLocks noGrp="1"/>
          </p:cNvSpPr>
          <p:nvPr>
            <p:ph type="sldNum" sz="quarter" idx="12"/>
          </p:nvPr>
        </p:nvSpPr>
        <p:spPr/>
        <p:txBody>
          <a:bodyPr/>
          <a:lstStyle/>
          <a:p>
            <a:fld id="{25BA54BD-C84D-46CE-8B72-31BFB26ABA43}" type="slidenum">
              <a:rPr lang="cs-CZ" noProof="0" smtClean="0"/>
              <a:t>‹#›</a:t>
            </a:fld>
            <a:endParaRPr lang="cs-CZ" noProof="0"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Volný tvar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0" name="Volný tvar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1" name="Volný tvar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2" name="Vol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3" name="Vol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4" name="Vol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5" name="Vol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6" name="Vol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7" name="Vol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8" name="Vol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9" name="Vol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0" name="Vol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1" name="Vol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2" name="Vol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3" name="Vol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4" name="Vol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5" name="Vol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6" name="Vol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7" name="Vol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8" name="Vol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9" name="Vol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0" name="Vol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1" name="Vol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2" name="Vol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3" name="Vol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4" name="Vol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5" name="Vol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6" name="Vol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7" name="Vol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8" name="Vol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9" name="Vol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0" name="Vol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1" name="Vol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2" name="Vol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3" name="Vol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4" name="Vol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5" name="Vol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6" name="Vol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7" name="Vol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8" name="Vol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9" name="Vol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0" name="Vol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1" name="Vol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2" name="Vol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3" name="Vol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4" name="Vol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5" name="Vol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6" name="Vol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7" name="Vol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8" name="Vol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9" name="Vol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0" name="Vol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1" name="Vol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2" name="Vol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3" name="Vol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4" name="Vol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5" name="Vol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6" name="Vol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7" name="Vol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8" name="Vol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9" name="Vol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0" name="Vol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1" name="Vol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2" name="Vol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3" name="Vol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4" name="Vol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5" name="Vol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6" name="Vol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7" name="Vol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8" name="Vol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9" name="Vol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0" name="Vol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1" name="Vol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2" name="Vol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grpSp>
      <p:sp>
        <p:nvSpPr>
          <p:cNvPr id="2" name="Nadpis 1"/>
          <p:cNvSpPr>
            <a:spLocks noGrp="1"/>
          </p:cNvSpPr>
          <p:nvPr>
            <p:ph type="title"/>
          </p:nvPr>
        </p:nvSpPr>
        <p:spPr>
          <a:xfrm>
            <a:off x="1522414" y="274638"/>
            <a:ext cx="9143998" cy="1020762"/>
          </a:xfrm>
        </p:spPr>
        <p:txBody>
          <a:bodyPr/>
          <a:lstStyle/>
          <a:p>
            <a:r>
              <a:rPr lang="cs-CZ" noProof="0" smtClean="0"/>
              <a:t>Kliknutím lze upravit styl.</a:t>
            </a:r>
            <a:endParaRPr lang="cs-CZ" noProof="0" dirty="0"/>
          </a:p>
        </p:txBody>
      </p:sp>
      <p:sp>
        <p:nvSpPr>
          <p:cNvPr id="3" name="Zástupný symbol pro obsah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dirty="0"/>
          </a:p>
        </p:txBody>
      </p:sp>
      <p:sp>
        <p:nvSpPr>
          <p:cNvPr id="4" name="Zástupný symbol pro obsah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dirty="0"/>
          </a:p>
        </p:txBody>
      </p:sp>
      <p:sp>
        <p:nvSpPr>
          <p:cNvPr id="5" name="Zástupný symbol pro datum 4"/>
          <p:cNvSpPr>
            <a:spLocks noGrp="1"/>
          </p:cNvSpPr>
          <p:nvPr>
            <p:ph type="dt" sz="half" idx="10"/>
          </p:nvPr>
        </p:nvSpPr>
        <p:spPr/>
        <p:txBody>
          <a:bodyPr/>
          <a:lstStyle/>
          <a:p>
            <a:fld id="{9AFE8FB1-0A7A-443E-AAF7-31D4FA1AA312}" type="datetimeFigureOut">
              <a:rPr lang="cs-CZ" noProof="0" smtClean="0"/>
              <a:t>10.02.2020</a:t>
            </a:fld>
            <a:endParaRPr lang="cs-CZ" noProof="0" dirty="0"/>
          </a:p>
        </p:txBody>
      </p:sp>
      <p:sp>
        <p:nvSpPr>
          <p:cNvPr id="6" name="Zástupný symbol pro zápatí 6"/>
          <p:cNvSpPr>
            <a:spLocks noGrp="1"/>
          </p:cNvSpPr>
          <p:nvPr>
            <p:ph type="ftr" sz="quarter" idx="11"/>
          </p:nvPr>
        </p:nvSpPr>
        <p:spPr/>
        <p:txBody>
          <a:bodyPr/>
          <a:lstStyle/>
          <a:p>
            <a:endParaRPr lang="cs-CZ" noProof="0" dirty="0"/>
          </a:p>
        </p:txBody>
      </p:sp>
      <p:sp>
        <p:nvSpPr>
          <p:cNvPr id="7" name="Zástupný symbol pro číslo snímku 6"/>
          <p:cNvSpPr>
            <a:spLocks noGrp="1"/>
          </p:cNvSpPr>
          <p:nvPr>
            <p:ph type="sldNum" sz="quarter" idx="12"/>
          </p:nvPr>
        </p:nvSpPr>
        <p:spPr/>
        <p:txBody>
          <a:bodyPr/>
          <a:lstStyle/>
          <a:p>
            <a:fld id="{25BA54BD-C84D-46CE-8B72-31BFB26ABA43}" type="slidenum">
              <a:rPr lang="cs-CZ" noProof="0" smtClean="0"/>
              <a:t>‹#›</a:t>
            </a:fld>
            <a:endParaRPr lang="cs-CZ" noProof="0"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Volný tvar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2" name="Volný tvar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3" name="Volný tvar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4" name="Vol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5" name="Vol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6" name="Vol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7" name="Vol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8" name="Vol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9" name="Vol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0" name="Vol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1" name="Vol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2" name="Vol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3" name="Vol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4" name="Vol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5" name="Vol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6" name="Vol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7" name="Vol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8" name="Vol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9" name="Vol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0" name="Vol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1" name="Vol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2" name="Vol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3" name="Vol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4" name="Vol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5" name="Vol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6" name="Vol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7" name="Vol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8" name="Vol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9" name="Vol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0" name="Vol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1" name="Vol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2" name="Vol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3" name="Vol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4" name="Vol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5" name="Vol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6" name="Vol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7" name="Vol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8" name="Vol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9" name="Vol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0" name="Vol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1" name="Vol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2" name="Vol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3" name="Vol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4" name="Vol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5" name="Vol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6" name="Vol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7" name="Vol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8" name="Vol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9" name="Vol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0" name="Vol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1" name="Vol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2" name="Vol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3" name="Vol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4" name="Vol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5" name="Vol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6" name="Vol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7" name="Vol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8" name="Vol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9" name="Vol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0" name="Vol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1" name="Vol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2" name="Vol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3" name="Vol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4" name="Vol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5" name="Vol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6" name="Vol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7" name="Vol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8" name="Vol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9" name="Vol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0" name="Vol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1" name="Vol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2" name="Vol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3" name="Vol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4" name="Vol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grpSp>
      <p:sp>
        <p:nvSpPr>
          <p:cNvPr id="2" name="Nadpis 1"/>
          <p:cNvSpPr>
            <a:spLocks noGrp="1"/>
          </p:cNvSpPr>
          <p:nvPr>
            <p:ph type="title"/>
          </p:nvPr>
        </p:nvSpPr>
        <p:spPr>
          <a:xfrm>
            <a:off x="1522414" y="274638"/>
            <a:ext cx="9143998" cy="1020762"/>
          </a:xfrm>
        </p:spPr>
        <p:txBody>
          <a:bodyPr/>
          <a:lstStyle>
            <a:lvl1pPr>
              <a:defRPr/>
            </a:lvl1pPr>
          </a:lstStyle>
          <a:p>
            <a:r>
              <a:rPr lang="cs-CZ" noProof="0" smtClean="0"/>
              <a:t>Kliknutím lze upravit styl.</a:t>
            </a:r>
            <a:endParaRPr lang="cs-CZ" noProof="0" dirty="0"/>
          </a:p>
        </p:txBody>
      </p:sp>
      <p:sp>
        <p:nvSpPr>
          <p:cNvPr id="3" name="Zástupný symbol pro text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4" name="Zástupný symbol pro obsah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dirty="0"/>
          </a:p>
        </p:txBody>
      </p:sp>
      <p:sp>
        <p:nvSpPr>
          <p:cNvPr id="5" name="Zástupný symbol pro text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6" name="Zástupný symbol pro obsah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dirty="0"/>
          </a:p>
        </p:txBody>
      </p:sp>
      <p:sp>
        <p:nvSpPr>
          <p:cNvPr id="7" name="Zástupný symbol pro datum 6"/>
          <p:cNvSpPr>
            <a:spLocks noGrp="1"/>
          </p:cNvSpPr>
          <p:nvPr>
            <p:ph type="dt" sz="half" idx="10"/>
          </p:nvPr>
        </p:nvSpPr>
        <p:spPr/>
        <p:txBody>
          <a:bodyPr/>
          <a:lstStyle/>
          <a:p>
            <a:fld id="{9AFE8FB1-0A7A-443E-AAF7-31D4FA1AA312}" type="datetimeFigureOut">
              <a:rPr lang="cs-CZ" noProof="0" smtClean="0"/>
              <a:t>10.02.2020</a:t>
            </a:fld>
            <a:endParaRPr lang="cs-CZ" noProof="0" dirty="0"/>
          </a:p>
        </p:txBody>
      </p:sp>
      <p:sp>
        <p:nvSpPr>
          <p:cNvPr id="8" name="Zástupný symbol pro zápatí 8"/>
          <p:cNvSpPr>
            <a:spLocks noGrp="1"/>
          </p:cNvSpPr>
          <p:nvPr>
            <p:ph type="ftr" sz="quarter" idx="11"/>
          </p:nvPr>
        </p:nvSpPr>
        <p:spPr/>
        <p:txBody>
          <a:bodyPr/>
          <a:lstStyle/>
          <a:p>
            <a:endParaRPr lang="cs-CZ" noProof="0" dirty="0"/>
          </a:p>
        </p:txBody>
      </p:sp>
      <p:sp>
        <p:nvSpPr>
          <p:cNvPr id="9" name="Zástupný symbol pro číslo snímku 8"/>
          <p:cNvSpPr>
            <a:spLocks noGrp="1"/>
          </p:cNvSpPr>
          <p:nvPr>
            <p:ph type="sldNum" sz="quarter" idx="12"/>
          </p:nvPr>
        </p:nvSpPr>
        <p:spPr/>
        <p:txBody>
          <a:bodyPr/>
          <a:lstStyle/>
          <a:p>
            <a:fld id="{25BA54BD-C84D-46CE-8B72-31BFB26ABA43}" type="slidenum">
              <a:rPr lang="cs-CZ" noProof="0" smtClean="0"/>
              <a:t>‹#›</a:t>
            </a:fld>
            <a:endParaRPr lang="cs-CZ" noProof="0"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Volný tvar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58" name="Volný tvar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59" name="Volný tvar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0" name="Vol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1" name="Vol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2" name="Vol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3" name="Vol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4" name="Vol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5" name="Vol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6" name="Vol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7" name="Vol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8" name="Vol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69" name="Vol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0" name="Vol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1" name="Vol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2" name="Vol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3" name="Vol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4" name="Vol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5" name="Vol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6" name="Vol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7" name="Vol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8" name="Vol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79" name="Vol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0" name="Vol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1" name="Vol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2" name="Vol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3" name="Vol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4" name="Vol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5" name="Vol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6" name="Vol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7" name="Vol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8" name="Vol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89" name="Vol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0" name="Vol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1" name="Vol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2" name="Vol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3" name="Vol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4" name="Vol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5" name="Vol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6" name="Vol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7" name="Vol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8" name="Vol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199" name="Vol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0" name="Vol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1" name="Vol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2" name="Vol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3" name="Vol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4" name="Vol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5" name="Vol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6" name="Vol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7" name="Vol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8" name="Vol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09" name="Vol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0" name="Vol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1" name="Vol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2" name="Vol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3" name="Vol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4" name="Vol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5" name="Vol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6" name="Vol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7" name="Vol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8" name="Vol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19" name="Vol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0" name="Vol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1" name="Vol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2" name="Vol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3" name="Vol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4" name="Vol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5" name="Vol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6" name="Vol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7" name="Vol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8" name="Vol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29" name="Vol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230" name="Vol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grpSp>
      <p:sp>
        <p:nvSpPr>
          <p:cNvPr id="2" name="Nadpis 1"/>
          <p:cNvSpPr>
            <a:spLocks noGrp="1"/>
          </p:cNvSpPr>
          <p:nvPr>
            <p:ph type="title"/>
          </p:nvPr>
        </p:nvSpPr>
        <p:spPr/>
        <p:txBody>
          <a:bodyPr/>
          <a:lstStyle/>
          <a:p>
            <a:r>
              <a:rPr lang="cs-CZ" noProof="0" smtClean="0"/>
              <a:t>Kliknutím lze upravit styl.</a:t>
            </a:r>
            <a:endParaRPr lang="cs-CZ" noProof="0" dirty="0"/>
          </a:p>
        </p:txBody>
      </p:sp>
      <p:sp>
        <p:nvSpPr>
          <p:cNvPr id="3" name="Zástupný symbol pro datum 2"/>
          <p:cNvSpPr>
            <a:spLocks noGrp="1"/>
          </p:cNvSpPr>
          <p:nvPr>
            <p:ph type="dt" sz="half" idx="10"/>
          </p:nvPr>
        </p:nvSpPr>
        <p:spPr/>
        <p:txBody>
          <a:bodyPr/>
          <a:lstStyle/>
          <a:p>
            <a:fld id="{9AFE8FB1-0A7A-443E-AAF7-31D4FA1AA312}" type="datetimeFigureOut">
              <a:rPr lang="cs-CZ" noProof="0" smtClean="0"/>
              <a:t>10.02.2020</a:t>
            </a:fld>
            <a:endParaRPr lang="cs-CZ" noProof="0" dirty="0"/>
          </a:p>
        </p:txBody>
      </p:sp>
      <p:sp>
        <p:nvSpPr>
          <p:cNvPr id="4" name="Zástupný symbol pro zápatí 3"/>
          <p:cNvSpPr>
            <a:spLocks noGrp="1"/>
          </p:cNvSpPr>
          <p:nvPr>
            <p:ph type="ftr" sz="quarter" idx="11"/>
          </p:nvPr>
        </p:nvSpPr>
        <p:spPr/>
        <p:txBody>
          <a:bodyPr/>
          <a:lstStyle/>
          <a:p>
            <a:endParaRPr lang="cs-CZ" noProof="0" dirty="0"/>
          </a:p>
        </p:txBody>
      </p:sp>
      <p:sp>
        <p:nvSpPr>
          <p:cNvPr id="5" name="Zástupný symbol pro číslo snímku 4"/>
          <p:cNvSpPr>
            <a:spLocks noGrp="1"/>
          </p:cNvSpPr>
          <p:nvPr>
            <p:ph type="sldNum" sz="quarter" idx="12"/>
          </p:nvPr>
        </p:nvSpPr>
        <p:spPr/>
        <p:txBody>
          <a:bodyPr/>
          <a:lstStyle/>
          <a:p>
            <a:fld id="{25BA54BD-C84D-46CE-8B72-31BFB26ABA43}" type="slidenum">
              <a:rPr lang="cs-CZ" noProof="0" smtClean="0"/>
              <a:t>‹#›</a:t>
            </a:fld>
            <a:endParaRPr lang="cs-CZ" noProof="0"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AFE8FB1-0A7A-443E-AAF7-31D4FA1AA312}" type="datetimeFigureOut">
              <a:rPr lang="cs-CZ" noProof="0" smtClean="0"/>
              <a:t>10.02.2020</a:t>
            </a:fld>
            <a:endParaRPr lang="cs-CZ" noProof="0" dirty="0"/>
          </a:p>
        </p:txBody>
      </p:sp>
      <p:sp>
        <p:nvSpPr>
          <p:cNvPr id="3" name="Zástupný symbol pro zápatí 2"/>
          <p:cNvSpPr>
            <a:spLocks noGrp="1"/>
          </p:cNvSpPr>
          <p:nvPr>
            <p:ph type="ftr" sz="quarter" idx="11"/>
          </p:nvPr>
        </p:nvSpPr>
        <p:spPr/>
        <p:txBody>
          <a:bodyPr/>
          <a:lstStyle/>
          <a:p>
            <a:endParaRPr lang="cs-CZ" noProof="0" dirty="0"/>
          </a:p>
        </p:txBody>
      </p:sp>
      <p:sp>
        <p:nvSpPr>
          <p:cNvPr id="4" name="Zástupný symbol pro číslo snímku 3"/>
          <p:cNvSpPr>
            <a:spLocks noGrp="1"/>
          </p:cNvSpPr>
          <p:nvPr>
            <p:ph type="sldNum" sz="quarter" idx="12"/>
          </p:nvPr>
        </p:nvSpPr>
        <p:spPr/>
        <p:txBody>
          <a:bodyPr/>
          <a:lstStyle/>
          <a:p>
            <a:fld id="{25BA54BD-C84D-46CE-8B72-31BFB26ABA43}" type="slidenum">
              <a:rPr lang="cs-CZ" noProof="0" smtClean="0"/>
              <a:t>‹#›</a:t>
            </a:fld>
            <a:endParaRPr lang="cs-CZ" noProof="0"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Skupina 515"/>
            <p:cNvGrpSpPr/>
            <p:nvPr/>
          </p:nvGrpSpPr>
          <p:grpSpPr bwMode="invGray">
            <a:xfrm>
              <a:off x="5414491" y="1630821"/>
              <a:ext cx="5294376" cy="4114800"/>
              <a:chOff x="3310555" y="716546"/>
              <a:chExt cx="5294376" cy="4114800"/>
            </a:xfrm>
          </p:grpSpPr>
          <p:grpSp>
            <p:nvGrpSpPr>
              <p:cNvPr id="768" name="Skupina 667"/>
              <p:cNvGrpSpPr/>
              <p:nvPr/>
            </p:nvGrpSpPr>
            <p:grpSpPr bwMode="invGray">
              <a:xfrm flipH="1">
                <a:off x="3310555" y="737968"/>
                <a:ext cx="5294376" cy="54864"/>
                <a:chOff x="1522413" y="1514475"/>
                <a:chExt cx="10569575" cy="64008"/>
              </a:xfrm>
              <a:solidFill>
                <a:schemeClr val="accent1"/>
              </a:solidFill>
            </p:grpSpPr>
            <p:sp>
              <p:nvSpPr>
                <p:cNvPr id="844" name="Volný tvar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5" name="Volný tvar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6" name="Volný tvar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7" name="Vol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8" name="Vol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9" name="Vol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0" name="Vol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1" name="Vol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2" name="Vol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3" name="Vol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4" name="Vol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5" name="Vol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6" name="Vol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7" name="Vol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8" name="Vol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9" name="Vol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0" name="Vol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1" name="Vol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2" name="Vol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3" name="Vol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4" name="Vol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5" name="Vol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6" name="Vol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7" name="Vol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8" name="Vol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9" name="Vol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0" name="Vol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1" name="Vol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2" name="Vol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3" name="Vol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4" name="Vol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5" name="Vol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6" name="Vol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7" name="Vol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8" name="Vol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9" name="Vol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0" name="Vol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1" name="Vol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2" name="Vol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3" name="Vol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4" name="Vol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5" name="Vol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6" name="Vol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7" name="Vol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8" name="Vol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9" name="Vol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0" name="Vol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1" name="Vol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2" name="Vol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3" name="Vol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4" name="Vol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5" name="Vol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6" name="Vol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7" name="Vol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8" name="Vol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9" name="Vol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0" name="Vol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1" name="Vol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2" name="Vol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3" name="Vol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4" name="Vol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5" name="Vol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6" name="Vol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7" name="Vol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8" name="Vol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9" name="Vol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10" name="Vol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11" name="Vol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12" name="Vol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13" name="Vol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14" name="Vol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15" name="Vol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16" name="Vol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17" name="Vol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grpSp>
          <p:grpSp>
            <p:nvGrpSpPr>
              <p:cNvPr id="769" name="Skupina 668"/>
              <p:cNvGrpSpPr/>
              <p:nvPr/>
            </p:nvGrpSpPr>
            <p:grpSpPr bwMode="invGray">
              <a:xfrm rot="16200000" flipH="1">
                <a:off x="6492229" y="2755658"/>
                <a:ext cx="4114800" cy="36576"/>
                <a:chOff x="1522413" y="1514475"/>
                <a:chExt cx="10569575" cy="64008"/>
              </a:xfrm>
              <a:solidFill>
                <a:schemeClr val="accent1"/>
              </a:solidFill>
            </p:grpSpPr>
            <p:sp>
              <p:nvSpPr>
                <p:cNvPr id="770" name="Volný tvar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1" name="Volný tvar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2" name="Volný tvar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3" name="Vol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4" name="Vol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5" name="Vol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6" name="Vol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7" name="Vol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8" name="Vol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9" name="Vol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0" name="Vol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1" name="Vol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2" name="Vol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3" name="Vol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4" name="Vol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5" name="Vol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6" name="Vol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7" name="Vol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8" name="Vol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9" name="Vol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0" name="Vol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1" name="Vol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2" name="Vol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3" name="Vol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4" name="Vol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5" name="Vol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6" name="Vol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7" name="Vol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8" name="Vol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9" name="Vol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0" name="Vol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1" name="Vol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2" name="Vol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3" name="Vol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4" name="Vol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5" name="Vol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6" name="Vol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7" name="Vol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8" name="Vol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9" name="Vol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0" name="Vol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1" name="Vol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2" name="Vol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3" name="Vol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4" name="Vol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5" name="Vol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6" name="Vol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7" name="Vol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8" name="Vol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9" name="Vol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0" name="Vol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1" name="Vol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2" name="Vol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3" name="Vol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4" name="Vol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5" name="Vol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6" name="Vol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7" name="Vol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8" name="Vol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9" name="Vol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0" name="Vol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1" name="Vol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2" name="Vol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3" name="Vol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4" name="Vol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5" name="Vol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6" name="Vol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7" name="Vol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8" name="Vol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9" name="Vol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0" name="Vol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1" name="Vol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2" name="Vol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3" name="Vol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grpSp>
        </p:grpSp>
        <p:grpSp>
          <p:nvGrpSpPr>
            <p:cNvPr id="617" name="Skupina 516"/>
            <p:cNvGrpSpPr/>
            <p:nvPr/>
          </p:nvGrpSpPr>
          <p:grpSpPr bwMode="invGray">
            <a:xfrm rot="10800000">
              <a:off x="4417839" y="2091906"/>
              <a:ext cx="5294376" cy="4114800"/>
              <a:chOff x="3310555" y="716546"/>
              <a:chExt cx="5294376" cy="4114800"/>
            </a:xfrm>
          </p:grpSpPr>
          <p:grpSp>
            <p:nvGrpSpPr>
              <p:cNvPr id="618" name="Skupina 517"/>
              <p:cNvGrpSpPr/>
              <p:nvPr/>
            </p:nvGrpSpPr>
            <p:grpSpPr bwMode="invGray">
              <a:xfrm flipH="1">
                <a:off x="3310555" y="737968"/>
                <a:ext cx="5294376" cy="54864"/>
                <a:chOff x="1522413" y="1514475"/>
                <a:chExt cx="10569575" cy="64008"/>
              </a:xfrm>
              <a:solidFill>
                <a:schemeClr val="accent1"/>
              </a:solidFill>
            </p:grpSpPr>
            <p:sp>
              <p:nvSpPr>
                <p:cNvPr id="694" name="Volný tvar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5" name="Volný tvar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6" name="Volný tvar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7" name="Vol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8" name="Vol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9" name="Vol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0" name="Vol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1" name="Vol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2" name="Vol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3" name="Vol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4" name="Vol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5" name="Vol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6" name="Vol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7" name="Vol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8" name="Vol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9" name="Vol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0" name="Vol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1" name="Vol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2" name="Vol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3" name="Vol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4" name="Vol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5" name="Vol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6" name="Vol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7" name="Vol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8" name="Vol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9" name="Vol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0" name="Vol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1" name="Vol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2" name="Vol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3" name="Vol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4" name="Vol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5" name="Vol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6" name="Vol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7" name="Vol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8" name="Vol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9" name="Vol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0" name="Vol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1" name="Vol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2" name="Vol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3" name="Vol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4" name="Vol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5" name="Vol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6" name="Vol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7" name="Vol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8" name="Vol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9" name="Vol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0" name="Vol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1" name="Vol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2" name="Vol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3" name="Vol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4" name="Vol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5" name="Vol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6" name="Vol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7" name="Vol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8" name="Vol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9" name="Vol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0" name="Vol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1" name="Vol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2" name="Vol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3" name="Vol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4" name="Vol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5" name="Vol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6" name="Vol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7" name="Vol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8" name="Vol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9" name="Vol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0" name="Vol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1" name="Vol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2" name="Vol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3" name="Vol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4" name="Vol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5" name="Vol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6" name="Vol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7" name="Vol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grpSp>
          <p:grpSp>
            <p:nvGrpSpPr>
              <p:cNvPr id="619" name="Skupina 518"/>
              <p:cNvGrpSpPr/>
              <p:nvPr/>
            </p:nvGrpSpPr>
            <p:grpSpPr bwMode="invGray">
              <a:xfrm rot="16200000" flipH="1">
                <a:off x="6492229" y="2755658"/>
                <a:ext cx="4114800" cy="36576"/>
                <a:chOff x="1522413" y="1514475"/>
                <a:chExt cx="10569575" cy="64008"/>
              </a:xfrm>
              <a:solidFill>
                <a:schemeClr val="accent1"/>
              </a:solidFill>
            </p:grpSpPr>
            <p:sp>
              <p:nvSpPr>
                <p:cNvPr id="620" name="Volný tvar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1" name="Volný tvar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2" name="Volný tvar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3" name="Vol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4" name="Vol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5" name="Vol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6" name="Vol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7" name="Vol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8" name="Vol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9" name="Vol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0" name="Vol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1" name="Vol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2" name="Vol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3" name="Vol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4" name="Vol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5" name="Vol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6" name="Vol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7" name="Vol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8" name="Vol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9" name="Vol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0" name="Vol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1" name="Vol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2" name="Vol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3" name="Vol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4" name="Vol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5" name="Vol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6" name="Vol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7" name="Vol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8" name="Vol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9" name="Vol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0" name="Vol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1" name="Vol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2" name="Vol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3" name="Vol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4" name="Vol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5" name="Vol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6" name="Vol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7" name="Vol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8" name="Vol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9" name="Vol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0" name="Vol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1" name="Vol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2" name="Vol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3" name="Vol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4" name="Vol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5" name="Vol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6" name="Vol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7" name="Vol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8" name="Vol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9" name="Vol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0" name="Vol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1" name="Vol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2" name="Vol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3" name="Vol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4" name="Vol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5" name="Vol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6" name="Vol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7" name="Vol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8" name="Vol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9" name="Vol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0" name="Vol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1" name="Vol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2" name="Vol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3" name="Vol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4" name="Vol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5" name="Vol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6" name="Vol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7" name="Vol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8" name="Vol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9" name="Vol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0" name="Vol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1" name="Vol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2" name="Vol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3" name="Vol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grpSp>
        </p:grpSp>
      </p:grpSp>
      <p:sp>
        <p:nvSpPr>
          <p:cNvPr id="2" name="Nadpis 1"/>
          <p:cNvSpPr>
            <a:spLocks noGrp="1"/>
          </p:cNvSpPr>
          <p:nvPr>
            <p:ph type="title"/>
          </p:nvPr>
        </p:nvSpPr>
        <p:spPr>
          <a:xfrm>
            <a:off x="1522414" y="274638"/>
            <a:ext cx="9143998" cy="1020762"/>
          </a:xfrm>
        </p:spPr>
        <p:txBody>
          <a:bodyPr anchor="b">
            <a:noAutofit/>
          </a:bodyPr>
          <a:lstStyle>
            <a:lvl1pPr algn="l">
              <a:defRPr sz="3200" b="0"/>
            </a:lvl1pPr>
          </a:lstStyle>
          <a:p>
            <a:r>
              <a:rPr lang="cs-CZ" noProof="0" smtClean="0"/>
              <a:t>Kliknutím lze upravit styl.</a:t>
            </a:r>
            <a:endParaRPr lang="cs-CZ" noProof="0" dirty="0"/>
          </a:p>
        </p:txBody>
      </p:sp>
      <p:sp>
        <p:nvSpPr>
          <p:cNvPr id="3" name="Zástupný symbol pro obsah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dirty="0"/>
          </a:p>
        </p:txBody>
      </p:sp>
      <p:sp>
        <p:nvSpPr>
          <p:cNvPr id="4" name="Zástupný symbol pro text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
        <p:nvSpPr>
          <p:cNvPr id="5" name="Zástupný symbol pro datum 4"/>
          <p:cNvSpPr>
            <a:spLocks noGrp="1"/>
          </p:cNvSpPr>
          <p:nvPr>
            <p:ph type="dt" sz="half" idx="10"/>
          </p:nvPr>
        </p:nvSpPr>
        <p:spPr/>
        <p:txBody>
          <a:bodyPr/>
          <a:lstStyle/>
          <a:p>
            <a:fld id="{9AFE8FB1-0A7A-443E-AAF7-31D4FA1AA312}" type="datetimeFigureOut">
              <a:rPr lang="cs-CZ" noProof="0" smtClean="0"/>
              <a:t>10.02.2020</a:t>
            </a:fld>
            <a:endParaRPr lang="cs-CZ" noProof="0" dirty="0"/>
          </a:p>
        </p:txBody>
      </p:sp>
      <p:sp>
        <p:nvSpPr>
          <p:cNvPr id="6" name="Zástupný symbol pro zápatí 6"/>
          <p:cNvSpPr>
            <a:spLocks noGrp="1"/>
          </p:cNvSpPr>
          <p:nvPr>
            <p:ph type="ftr" sz="quarter" idx="11"/>
          </p:nvPr>
        </p:nvSpPr>
        <p:spPr/>
        <p:txBody>
          <a:bodyPr/>
          <a:lstStyle/>
          <a:p>
            <a:endParaRPr lang="cs-CZ" noProof="0" dirty="0"/>
          </a:p>
        </p:txBody>
      </p:sp>
      <p:sp>
        <p:nvSpPr>
          <p:cNvPr id="7" name="Zástupný symbol pro číslo snímku 6"/>
          <p:cNvSpPr>
            <a:spLocks noGrp="1"/>
          </p:cNvSpPr>
          <p:nvPr>
            <p:ph type="sldNum" sz="quarter" idx="12"/>
          </p:nvPr>
        </p:nvSpPr>
        <p:spPr/>
        <p:txBody>
          <a:bodyPr/>
          <a:lstStyle/>
          <a:p>
            <a:fld id="{25BA54BD-C84D-46CE-8B72-31BFB26ABA43}" type="slidenum">
              <a:rPr lang="cs-CZ" noProof="0" smtClean="0"/>
              <a:t>‹#›</a:t>
            </a:fld>
            <a:endParaRPr lang="cs-CZ" noProof="0"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Skupina 514"/>
            <p:cNvGrpSpPr/>
            <p:nvPr/>
          </p:nvGrpSpPr>
          <p:grpSpPr bwMode="invGray">
            <a:xfrm>
              <a:off x="5414491" y="1630821"/>
              <a:ext cx="5294376" cy="4114800"/>
              <a:chOff x="3310555" y="716546"/>
              <a:chExt cx="5294376" cy="4114800"/>
            </a:xfrm>
          </p:grpSpPr>
          <p:grpSp>
            <p:nvGrpSpPr>
              <p:cNvPr id="767" name="Skupina 666"/>
              <p:cNvGrpSpPr/>
              <p:nvPr/>
            </p:nvGrpSpPr>
            <p:grpSpPr bwMode="invGray">
              <a:xfrm flipH="1">
                <a:off x="3310555" y="737968"/>
                <a:ext cx="5294376" cy="54864"/>
                <a:chOff x="1522413" y="1514475"/>
                <a:chExt cx="10569575" cy="64008"/>
              </a:xfrm>
              <a:solidFill>
                <a:schemeClr val="accent1"/>
              </a:solidFill>
            </p:grpSpPr>
            <p:sp>
              <p:nvSpPr>
                <p:cNvPr id="843" name="Volný tvar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4" name="Volný tvar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5" name="Volný tvar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6" name="Vol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7" name="Vol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8" name="Vol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9" name="Vol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0" name="Vol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1" name="Vol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2" name="Vol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3" name="Vol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4" name="Vol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5" name="Vol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6" name="Vol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7" name="Vol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8" name="Vol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59" name="Vol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0" name="Vol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1" name="Vol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2" name="Vol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3" name="Vol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4" name="Vol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5" name="Vol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6" name="Vol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7" name="Vol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8" name="Vol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69" name="Vol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0" name="Vol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1" name="Vol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2" name="Vol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3" name="Vol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4" name="Vol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5" name="Vol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6" name="Vol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7" name="Vol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8" name="Vol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79" name="Vol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0" name="Vol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1" name="Vol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2" name="Vol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3" name="Vol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4" name="Vol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5" name="Vol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6" name="Vol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7" name="Vol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8" name="Vol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89" name="Vol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0" name="Vol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1" name="Vol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2" name="Vol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3" name="Vol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4" name="Vol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5" name="Vol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6" name="Vol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7" name="Vol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8" name="Vol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99" name="Vol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0" name="Vol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1" name="Vol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2" name="Vol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3" name="Vol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4" name="Vol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5" name="Vol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6" name="Vol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7" name="Vol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8" name="Vol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09" name="Vol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10" name="Vol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11" name="Vol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12" name="Vol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13" name="Vol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14" name="Vol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15" name="Vol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916" name="Vol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grpSp>
          <p:grpSp>
            <p:nvGrpSpPr>
              <p:cNvPr id="768" name="Skupina 667"/>
              <p:cNvGrpSpPr/>
              <p:nvPr/>
            </p:nvGrpSpPr>
            <p:grpSpPr bwMode="invGray">
              <a:xfrm rot="16200000" flipH="1">
                <a:off x="6492229" y="2755658"/>
                <a:ext cx="4114800" cy="36576"/>
                <a:chOff x="1522413" y="1514475"/>
                <a:chExt cx="10569575" cy="64008"/>
              </a:xfrm>
              <a:solidFill>
                <a:schemeClr val="accent1"/>
              </a:solidFill>
            </p:grpSpPr>
            <p:sp>
              <p:nvSpPr>
                <p:cNvPr id="769" name="Volný tvar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0" name="Volný tvar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1" name="Volný tvar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2" name="Vol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3" name="Vol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4" name="Vol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5" name="Vol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6" name="Vol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7" name="Vol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8" name="Vol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79" name="Vol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0" name="Vol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1" name="Vol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2" name="Vol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3" name="Vol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4" name="Vol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5" name="Vol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6" name="Vol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7" name="Vol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8" name="Vol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89" name="Vol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0" name="Vol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1" name="Vol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2" name="Vol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3" name="Vol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4" name="Vol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5" name="Vol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6" name="Vol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7" name="Vol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8" name="Vol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99" name="Vol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0" name="Vol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1" name="Vol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2" name="Vol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3" name="Vol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4" name="Vol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5" name="Vol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6" name="Vol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7" name="Vol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8" name="Vol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09" name="Vol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0" name="Vol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1" name="Vol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2" name="Vol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3" name="Vol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4" name="Vol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5" name="Vol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6" name="Vol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7" name="Vol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8" name="Vol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19" name="Vol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0" name="Vol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1" name="Vol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2" name="Vol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3" name="Vol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4" name="Vol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5" name="Vol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6" name="Vol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7" name="Vol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8" name="Vol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29" name="Vol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0" name="Vol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1" name="Vol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2" name="Vol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3" name="Vol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4" name="Vol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5" name="Vol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6" name="Vol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7" name="Vol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8" name="Vol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39" name="Vol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0" name="Vol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1" name="Vol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842" name="Vol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grpSp>
        </p:grpSp>
        <p:grpSp>
          <p:nvGrpSpPr>
            <p:cNvPr id="616" name="Skupina 515"/>
            <p:cNvGrpSpPr/>
            <p:nvPr/>
          </p:nvGrpSpPr>
          <p:grpSpPr bwMode="invGray">
            <a:xfrm rot="10800000">
              <a:off x="4417839" y="2091906"/>
              <a:ext cx="5294376" cy="4114800"/>
              <a:chOff x="3310555" y="716546"/>
              <a:chExt cx="5294376" cy="4114800"/>
            </a:xfrm>
          </p:grpSpPr>
          <p:grpSp>
            <p:nvGrpSpPr>
              <p:cNvPr id="617" name="Skupina 516"/>
              <p:cNvGrpSpPr/>
              <p:nvPr/>
            </p:nvGrpSpPr>
            <p:grpSpPr bwMode="invGray">
              <a:xfrm flipH="1">
                <a:off x="3310555" y="737968"/>
                <a:ext cx="5294376" cy="54864"/>
                <a:chOff x="1522413" y="1514475"/>
                <a:chExt cx="10569575" cy="64008"/>
              </a:xfrm>
              <a:solidFill>
                <a:schemeClr val="accent1"/>
              </a:solidFill>
            </p:grpSpPr>
            <p:sp>
              <p:nvSpPr>
                <p:cNvPr id="693" name="Volný tvar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4" name="Volný tvar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5" name="Volný tvar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6" name="Vol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7" name="Vol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8" name="Vol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9" name="Vol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0" name="Vol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1" name="Vol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2" name="Vol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3" name="Vol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4" name="Vol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5" name="Vol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6" name="Vol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7" name="Vol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8" name="Vol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09" name="Vol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0" name="Vol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1" name="Vol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2" name="Vol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3" name="Vol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4" name="Vol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5" name="Vol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6" name="Vol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7" name="Vol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8" name="Vol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19" name="Vol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0" name="Vol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1" name="Vol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2" name="Vol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3" name="Vol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4" name="Vol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5" name="Vol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6" name="Vol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7" name="Vol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8" name="Vol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29" name="Vol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0" name="Vol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1" name="Vol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2" name="Vol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3" name="Vol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4" name="Vol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5" name="Vol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6" name="Vol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7" name="Vol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8" name="Vol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39" name="Vol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0" name="Vol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1" name="Vol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2" name="Vol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3" name="Vol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4" name="Vol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5" name="Vol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6" name="Vol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7" name="Vol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8" name="Vol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49" name="Vol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0" name="Vol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1" name="Vol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2" name="Vol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3" name="Vol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4" name="Vol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5" name="Vol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6" name="Vol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7" name="Vol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8" name="Vol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59" name="Vol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0" name="Vol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1" name="Vol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2" name="Vol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3" name="Vol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4" name="Vol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5" name="Vol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766" name="Vol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grpSp>
          <p:grpSp>
            <p:nvGrpSpPr>
              <p:cNvPr id="618" name="Skupina 517"/>
              <p:cNvGrpSpPr/>
              <p:nvPr/>
            </p:nvGrpSpPr>
            <p:grpSpPr bwMode="invGray">
              <a:xfrm rot="16200000" flipH="1">
                <a:off x="6492229" y="2755658"/>
                <a:ext cx="4114800" cy="36576"/>
                <a:chOff x="1522413" y="1514475"/>
                <a:chExt cx="10569575" cy="64008"/>
              </a:xfrm>
              <a:solidFill>
                <a:schemeClr val="accent1"/>
              </a:solidFill>
            </p:grpSpPr>
            <p:sp>
              <p:nvSpPr>
                <p:cNvPr id="619" name="Volný tvar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0" name="Volný tvar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1" name="Volný tvar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2" name="Volný tvar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3" name="Volný tvar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4" name="Volný tvar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5" name="Volný tvar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6" name="Volný tvar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7" name="Volný tvar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8" name="Volný tvar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29" name="Volný tvar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0" name="Volný tvar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1" name="Volný tvar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2" name="Volný tvar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3" name="Volný tvar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4" name="Volný tvar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5" name="Volný tvar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6" name="Volný tvar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7" name="Volný tvar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8" name="Volný tvar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39" name="Volný tvar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0" name="Volný tvar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1" name="Volný tvar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2" name="Volný tvar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3" name="Volný tvar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4" name="Volný tvar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5" name="Volný tvar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6" name="Volný tvar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7" name="Volný tvar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8" name="Volný tvar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49" name="Volný tvar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0" name="Volný tvar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1" name="Volný tvar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2" name="Volný tvar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3" name="Volný tvar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4" name="Volný tvar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5" name="Volný tvar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6" name="Volný tvar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7" name="Volný tvar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8" name="Volný tvar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59" name="Volný tvar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0" name="Volný tvar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1" name="Volný tvar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2" name="Volný tvar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3" name="Volný tvar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4" name="Volný tvar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5" name="Volný tvar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6" name="Volný tvar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7" name="Volný tvar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8" name="Volný tvar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69" name="Volný tvar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0" name="Volný tvar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1" name="Volný tvar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2" name="Volný tvar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3" name="Volný tvar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4" name="Volný tvar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5" name="Volný tvar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6" name="Volný tvar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7" name="Volný tvar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8" name="Volný tvar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79" name="Volný tvar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0" name="Volný tvar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1" name="Volný tvar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2" name="Volný tvar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3" name="Volný tvar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4" name="Volný tvar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5" name="Volný tvar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6" name="Volný tvar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7" name="Volný tvar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8" name="Volný tvar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89" name="Volný tvar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0" name="Volný tvar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1" name="Volný tvar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sp>
              <p:nvSpPr>
                <p:cNvPr id="692" name="Volný tvar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noProof="0" dirty="0">
                    <a:ln>
                      <a:noFill/>
                    </a:ln>
                  </a:endParaRPr>
                </a:p>
              </p:txBody>
            </p:sp>
          </p:grpSp>
        </p:grpSp>
      </p:grpSp>
      <p:sp>
        <p:nvSpPr>
          <p:cNvPr id="2" name="Nadpis 1"/>
          <p:cNvSpPr>
            <a:spLocks noGrp="1"/>
          </p:cNvSpPr>
          <p:nvPr>
            <p:ph type="title"/>
          </p:nvPr>
        </p:nvSpPr>
        <p:spPr>
          <a:xfrm>
            <a:off x="1522414" y="274638"/>
            <a:ext cx="9143998" cy="1020762"/>
          </a:xfrm>
        </p:spPr>
        <p:txBody>
          <a:bodyPr anchor="b">
            <a:noAutofit/>
          </a:bodyPr>
          <a:lstStyle>
            <a:lvl1pPr algn="l">
              <a:defRPr sz="3200" b="0"/>
            </a:lvl1pPr>
          </a:lstStyle>
          <a:p>
            <a:r>
              <a:rPr lang="cs-CZ" noProof="0" smtClean="0"/>
              <a:t>Kliknutím lze upravit styl.</a:t>
            </a:r>
            <a:endParaRPr lang="cs-CZ" noProof="0" dirty="0"/>
          </a:p>
        </p:txBody>
      </p:sp>
      <p:sp>
        <p:nvSpPr>
          <p:cNvPr id="3" name="Piál 1Zástupný symbol pro obrázek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noProof="0" smtClean="0"/>
              <a:t>Kliknutím na ikonu přidáte obrázek.</a:t>
            </a:r>
            <a:endParaRPr lang="cs-CZ" noProof="0" dirty="0"/>
          </a:p>
        </p:txBody>
      </p:sp>
      <p:sp>
        <p:nvSpPr>
          <p:cNvPr id="4" name="Zástupný symbol pro text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
        <p:nvSpPr>
          <p:cNvPr id="5" name="Zástupný symbol pro datum 4"/>
          <p:cNvSpPr>
            <a:spLocks noGrp="1"/>
          </p:cNvSpPr>
          <p:nvPr>
            <p:ph type="dt" sz="half" idx="10"/>
          </p:nvPr>
        </p:nvSpPr>
        <p:spPr/>
        <p:txBody>
          <a:bodyPr/>
          <a:lstStyle/>
          <a:p>
            <a:fld id="{9AFE8FB1-0A7A-443E-AAF7-31D4FA1AA312}" type="datetimeFigureOut">
              <a:rPr lang="cs-CZ" noProof="0" smtClean="0"/>
              <a:t>10.02.2020</a:t>
            </a:fld>
            <a:endParaRPr lang="cs-CZ" noProof="0" dirty="0"/>
          </a:p>
        </p:txBody>
      </p:sp>
      <p:sp>
        <p:nvSpPr>
          <p:cNvPr id="6" name="Zástupný symbol pro zápatí 6"/>
          <p:cNvSpPr>
            <a:spLocks noGrp="1"/>
          </p:cNvSpPr>
          <p:nvPr>
            <p:ph type="ftr" sz="quarter" idx="11"/>
          </p:nvPr>
        </p:nvSpPr>
        <p:spPr/>
        <p:txBody>
          <a:bodyPr/>
          <a:lstStyle/>
          <a:p>
            <a:endParaRPr lang="cs-CZ" noProof="0" dirty="0"/>
          </a:p>
        </p:txBody>
      </p:sp>
      <p:sp>
        <p:nvSpPr>
          <p:cNvPr id="7" name="Zástupný symbol pro číslo snímku 6"/>
          <p:cNvSpPr>
            <a:spLocks noGrp="1"/>
          </p:cNvSpPr>
          <p:nvPr>
            <p:ph type="sldNum" sz="quarter" idx="12"/>
          </p:nvPr>
        </p:nvSpPr>
        <p:spPr/>
        <p:txBody>
          <a:bodyPr/>
          <a:lstStyle/>
          <a:p>
            <a:fld id="{25BA54BD-C84D-46CE-8B72-31BFB26ABA43}" type="slidenum">
              <a:rPr lang="cs-CZ" noProof="0" smtClean="0"/>
              <a:t>‹#›</a:t>
            </a:fld>
            <a:endParaRPr lang="cs-CZ" noProof="0"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cs-CZ" noProof="0" dirty="0" smtClean="0"/>
              <a:t>Kliknutím lze upravit styl.</a:t>
            </a:r>
            <a:endParaRPr lang="cs-CZ" noProof="0" dirty="0"/>
          </a:p>
        </p:txBody>
      </p:sp>
      <p:sp>
        <p:nvSpPr>
          <p:cNvPr id="3" name="Zástupný symbol pro text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cs-CZ" noProof="0" dirty="0" smtClean="0"/>
              <a:t>Kliknutím lze upravit styly předlohy textu.</a:t>
            </a:r>
          </a:p>
          <a:p>
            <a:pPr lvl="1"/>
            <a:r>
              <a:rPr lang="cs-CZ" noProof="0" dirty="0" smtClean="0"/>
              <a:t>Druhá úroveň</a:t>
            </a:r>
          </a:p>
          <a:p>
            <a:pPr lvl="2"/>
            <a:r>
              <a:rPr lang="cs-CZ" noProof="0" dirty="0" smtClean="0"/>
              <a:t>Třetí úroveň</a:t>
            </a:r>
          </a:p>
          <a:p>
            <a:pPr lvl="3"/>
            <a:r>
              <a:rPr lang="cs-CZ" noProof="0" dirty="0" smtClean="0"/>
              <a:t>Čtvrtá úroveň</a:t>
            </a:r>
          </a:p>
          <a:p>
            <a:pPr lvl="4"/>
            <a:r>
              <a:rPr lang="cs-CZ" noProof="0" dirty="0" smtClean="0"/>
              <a:t>Pátá úroveň</a:t>
            </a:r>
            <a:endParaRPr lang="cs-CZ" noProof="0" dirty="0"/>
          </a:p>
        </p:txBody>
      </p:sp>
      <p:sp>
        <p:nvSpPr>
          <p:cNvPr id="4" name="Zástupný symbol pro datum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cs-CZ" noProof="0" smtClean="0"/>
              <a:pPr/>
              <a:t>10.02.2020</a:t>
            </a:fld>
            <a:endParaRPr lang="cs-CZ" noProof="0" dirty="0"/>
          </a:p>
        </p:txBody>
      </p:sp>
      <p:sp>
        <p:nvSpPr>
          <p:cNvPr id="5" name="Zástupný symbol pro zápatí 5"/>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cs-CZ" noProof="0" dirty="0"/>
          </a:p>
        </p:txBody>
      </p:sp>
      <p:sp>
        <p:nvSpPr>
          <p:cNvPr id="6" name="Zástupný symbol pro číslo snímku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lang="cs-CZ" noProof="0" smtClean="0"/>
              <a:pPr/>
              <a:t>‹#›</a:t>
            </a:fld>
            <a:endParaRPr lang="cs-CZ" noProof="0"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80000"/>
        <a:buFont typeface="Wingdings" pitchFamily="2" charset="2"/>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80000"/>
        <a:buFont typeface="Wingdings" pitchFamily="2" charset="2"/>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l" defTabSz="914400">
              <a:lnSpc>
                <a:spcPct val="90000"/>
              </a:lnSpc>
              <a:spcBef>
                <a:spcPts val="0"/>
              </a:spcBef>
              <a:buNone/>
            </a:pPr>
            <a:r>
              <a:rPr lang="cs-CZ" sz="5400" b="0" i="0" dirty="0" smtClean="0">
                <a:solidFill>
                  <a:schemeClr val="tx1"/>
                </a:solidFill>
                <a:latin typeface="Consolas"/>
                <a:ea typeface="+mj-ea"/>
                <a:cs typeface="+mj-cs"/>
              </a:rPr>
              <a:t>Multimédia ve sportu</a:t>
            </a:r>
            <a:endParaRPr lang="cs-CZ" sz="5400" b="0" i="0" dirty="0">
              <a:solidFill>
                <a:schemeClr val="tx1"/>
              </a:solidFill>
              <a:latin typeface="Consolas"/>
              <a:ea typeface="+mj-ea"/>
              <a:cs typeface="+mj-cs"/>
            </a:endParaRPr>
          </a:p>
        </p:txBody>
      </p:sp>
      <p:sp>
        <p:nvSpPr>
          <p:cNvPr id="3" name="Podnadpis 2"/>
          <p:cNvSpPr>
            <a:spLocks noGrp="1"/>
          </p:cNvSpPr>
          <p:nvPr>
            <p:ph type="subTitle" idx="1"/>
          </p:nvPr>
        </p:nvSpPr>
        <p:spPr>
          <a:xfrm>
            <a:off x="1522413" y="5105400"/>
            <a:ext cx="9684567" cy="1066800"/>
          </a:xfrm>
        </p:spPr>
        <p:txBody>
          <a:bodyPr>
            <a:normAutofit fontScale="92500"/>
          </a:bodyPr>
          <a:lstStyle/>
          <a:p>
            <a:pPr marL="0" indent="0" algn="l">
              <a:spcBef>
                <a:spcPts val="0"/>
              </a:spcBef>
              <a:buNone/>
            </a:pPr>
            <a:r>
              <a:rPr lang="cs-CZ" b="0" i="0" dirty="0" smtClean="0">
                <a:solidFill>
                  <a:schemeClr val="tx1">
                    <a:tint val="75000"/>
                  </a:schemeClr>
                </a:solidFill>
              </a:rPr>
              <a:t>Rozdělení multimédií</a:t>
            </a:r>
          </a:p>
          <a:p>
            <a:pPr marL="0" indent="0" algn="l">
              <a:spcBef>
                <a:spcPts val="0"/>
              </a:spcBef>
              <a:buNone/>
            </a:pPr>
            <a:endParaRPr lang="cs-CZ" dirty="0"/>
          </a:p>
          <a:p>
            <a:pPr marL="0" indent="0" algn="l">
              <a:spcBef>
                <a:spcPts val="0"/>
              </a:spcBef>
              <a:buNone/>
            </a:pPr>
            <a:r>
              <a:rPr lang="cs-CZ" b="0" i="0" dirty="0" smtClean="0">
                <a:solidFill>
                  <a:schemeClr val="tx1">
                    <a:tint val="75000"/>
                  </a:schemeClr>
                </a:solidFill>
              </a:rPr>
              <a:t>							Mgr. Jan Charousek, </a:t>
            </a:r>
            <a:r>
              <a:rPr lang="cs-CZ" b="0" i="0" dirty="0" err="1" smtClean="0">
                <a:solidFill>
                  <a:schemeClr val="tx1">
                    <a:tint val="75000"/>
                  </a:schemeClr>
                </a:solidFill>
              </a:rPr>
              <a:t>Ph</a:t>
            </a:r>
            <a:r>
              <a:rPr lang="cs-CZ" b="0" i="0" dirty="0" smtClean="0">
                <a:solidFill>
                  <a:schemeClr val="tx1">
                    <a:tint val="75000"/>
                  </a:schemeClr>
                </a:solidFill>
              </a:rPr>
              <a:t>. D.</a:t>
            </a:r>
            <a:endParaRPr lang="cs-CZ" b="0" i="0" dirty="0">
              <a:solidFill>
                <a:schemeClr val="tx1">
                  <a:tint val="75000"/>
                </a:schemeClr>
              </a:solidFill>
            </a:endParaRP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Multimediální soubory </a:t>
            </a:r>
            <a:r>
              <a:rPr lang="cs-CZ" b="1" dirty="0" smtClean="0"/>
              <a:t>– video - </a:t>
            </a:r>
            <a:r>
              <a:rPr lang="cs-CZ" dirty="0"/>
              <a:t/>
            </a:r>
            <a:br>
              <a:rPr lang="cs-CZ" dirty="0"/>
            </a:br>
            <a:r>
              <a:rPr lang="cs-CZ" b="1" dirty="0"/>
              <a:t>Rozlišení a poměr stran </a:t>
            </a:r>
            <a:endParaRPr lang="cs-CZ" dirty="0"/>
          </a:p>
        </p:txBody>
      </p:sp>
      <p:sp>
        <p:nvSpPr>
          <p:cNvPr id="3" name="Zástupný symbol pro obsah 2"/>
          <p:cNvSpPr>
            <a:spLocks noGrp="1"/>
          </p:cNvSpPr>
          <p:nvPr>
            <p:ph idx="1"/>
          </p:nvPr>
        </p:nvSpPr>
        <p:spPr>
          <a:xfrm>
            <a:off x="1522414" y="1905000"/>
            <a:ext cx="4644006" cy="4267200"/>
          </a:xfrm>
        </p:spPr>
        <p:txBody>
          <a:bodyPr>
            <a:normAutofit fontScale="70000" lnSpcReduction="20000"/>
          </a:bodyPr>
          <a:lstStyle/>
          <a:p>
            <a:r>
              <a:rPr lang="cs-CZ" dirty="0" smtClean="0"/>
              <a:t>Rozlišení </a:t>
            </a:r>
            <a:r>
              <a:rPr lang="cs-CZ" dirty="0"/>
              <a:t>určuje počet bodů videa v horizontálním a vertikálním </a:t>
            </a:r>
            <a:r>
              <a:rPr lang="cs-CZ" dirty="0" smtClean="0"/>
              <a:t>směru. </a:t>
            </a:r>
            <a:r>
              <a:rPr lang="cs-CZ" dirty="0"/>
              <a:t>Tento poměr se uvádí v obrazových bodech, pixelech (</a:t>
            </a:r>
            <a:r>
              <a:rPr lang="cs-CZ" dirty="0" err="1"/>
              <a:t>px</a:t>
            </a:r>
            <a:r>
              <a:rPr lang="cs-CZ" dirty="0"/>
              <a:t>). Rozlišení u 3D se uvádí ve </a:t>
            </a:r>
            <a:r>
              <a:rPr lang="cs-CZ" dirty="0" err="1"/>
              <a:t>voxelech</a:t>
            </a:r>
            <a:r>
              <a:rPr lang="cs-CZ" dirty="0"/>
              <a:t> (podobně jako pixel u 2D, </a:t>
            </a:r>
            <a:r>
              <a:rPr lang="cs-CZ" dirty="0" err="1"/>
              <a:t>voxel</a:t>
            </a:r>
            <a:r>
              <a:rPr lang="cs-CZ" dirty="0"/>
              <a:t> je množství bodů v trojrozměrném prostoru). </a:t>
            </a:r>
          </a:p>
          <a:p>
            <a:r>
              <a:rPr lang="cs-CZ" dirty="0"/>
              <a:t>Analogový TV standard má rozlišení PAL 768 x 576px a NTSC 720 x 480px. Digitální standard má typická rozlišení videa v normě PAL (Evropa) – tj. 720 x 576px, u full HD videa je rozlišení 1920 x 1080px. Někdy se můžeme setkat s označením 720p, nebo 720i. Je to proto, že se horizontální rozlišení vynechává. Písmena „p“ (progresivní) nebo „i“ (prokládané – </a:t>
            </a:r>
            <a:r>
              <a:rPr lang="cs-CZ" dirty="0" err="1"/>
              <a:t>interlaced</a:t>
            </a:r>
            <a:r>
              <a:rPr lang="cs-CZ" dirty="0"/>
              <a:t>) značí skenování obrazu. </a:t>
            </a:r>
          </a:p>
          <a:p>
            <a:r>
              <a:rPr lang="cs-CZ" dirty="0"/>
              <a:t>Poměr stran (</a:t>
            </a:r>
            <a:r>
              <a:rPr lang="cs-CZ" dirty="0" err="1"/>
              <a:t>aspect</a:t>
            </a:r>
            <a:r>
              <a:rPr lang="cs-CZ" dirty="0"/>
              <a:t> ratio - AR) se uvádí ve zlomcích (4:3, 16:9), nebo jako číslo (1,33; 1,778). Jde o skutečný poměr stran (bez černých pruhů), jak se má video zobrazit při přehrávání. </a:t>
            </a:r>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0147" y="2276872"/>
            <a:ext cx="5854332" cy="3308970"/>
          </a:xfrm>
          <a:prstGeom prst="rect">
            <a:avLst/>
          </a:prstGeom>
        </p:spPr>
      </p:pic>
    </p:spTree>
    <p:extLst>
      <p:ext uri="{BB962C8B-B14F-4D97-AF65-F5344CB8AC3E}">
        <p14:creationId xmlns:p14="http://schemas.microsoft.com/office/powerpoint/2010/main" val="2900281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Multimediální soubory – video - </a:t>
            </a:r>
            <a:r>
              <a:rPr lang="cs-CZ" dirty="0"/>
              <a:t/>
            </a:r>
            <a:br>
              <a:rPr lang="cs-CZ" dirty="0"/>
            </a:br>
            <a:r>
              <a:rPr lang="cs-CZ" b="1" dirty="0" smtClean="0"/>
              <a:t>Snímkovací </a:t>
            </a:r>
            <a:r>
              <a:rPr lang="cs-CZ" b="1" dirty="0"/>
              <a:t>frekvence </a:t>
            </a:r>
            <a:endParaRPr lang="cs-CZ" dirty="0"/>
          </a:p>
        </p:txBody>
      </p:sp>
      <p:sp>
        <p:nvSpPr>
          <p:cNvPr id="3" name="Zástupný symbol pro obsah 2"/>
          <p:cNvSpPr>
            <a:spLocks noGrp="1"/>
          </p:cNvSpPr>
          <p:nvPr>
            <p:ph idx="1"/>
          </p:nvPr>
        </p:nvSpPr>
        <p:spPr/>
        <p:txBody>
          <a:bodyPr/>
          <a:lstStyle/>
          <a:p>
            <a:r>
              <a:rPr lang="cs-CZ" dirty="0" smtClean="0"/>
              <a:t>Je </a:t>
            </a:r>
            <a:r>
              <a:rPr lang="cs-CZ" dirty="0"/>
              <a:t>to frekvence, s jakou zařízení zobrazuje nebo zachycuje snímky. Snímkovací frekvence se uvádí v jednotkách „</a:t>
            </a:r>
            <a:r>
              <a:rPr lang="cs-CZ" dirty="0" err="1"/>
              <a:t>fps</a:t>
            </a:r>
            <a:r>
              <a:rPr lang="cs-CZ" dirty="0"/>
              <a:t>“ (</a:t>
            </a:r>
            <a:r>
              <a:rPr lang="cs-CZ" dirty="0" err="1"/>
              <a:t>Frames</a:t>
            </a:r>
            <a:r>
              <a:rPr lang="cs-CZ" dirty="0"/>
              <a:t> Per Second), přičemž jednotka odpovídá jednomu snímku za sekundu. </a:t>
            </a:r>
          </a:p>
          <a:p>
            <a:r>
              <a:rPr lang="cs-CZ" dirty="0"/>
              <a:t>Pro dosažení iluze plynulého pohybu je zapotřebí 10 – 15 snímků za sekundu. Vědecky je prokázáno, že při frekvenci 24 snímků za sekundu vypadá i velmi rychlý pohyb plynule. U televizního vysílání norma PAL, využívá 25fps, norma NTSC 29,97fps. Digitální vysílání používá u prokládaného videa 50 – 60fps, u progresivního je to 23,976 – 30fps. </a:t>
            </a:r>
          </a:p>
        </p:txBody>
      </p:sp>
    </p:spTree>
    <p:extLst>
      <p:ext uri="{BB962C8B-B14F-4D97-AF65-F5344CB8AC3E}">
        <p14:creationId xmlns:p14="http://schemas.microsoft.com/office/powerpoint/2010/main" val="241465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Multimediální soubory – video </a:t>
            </a:r>
            <a:r>
              <a:rPr lang="cs-CZ" b="1" dirty="0" smtClean="0"/>
              <a:t>- formáty</a:t>
            </a:r>
            <a:endParaRPr lang="cs-CZ" dirty="0"/>
          </a:p>
        </p:txBody>
      </p:sp>
      <p:sp>
        <p:nvSpPr>
          <p:cNvPr id="3" name="Zástupný symbol pro obsah 2"/>
          <p:cNvSpPr>
            <a:spLocks noGrp="1"/>
          </p:cNvSpPr>
          <p:nvPr>
            <p:ph idx="1"/>
          </p:nvPr>
        </p:nvSpPr>
        <p:spPr>
          <a:xfrm>
            <a:off x="549796" y="1905000"/>
            <a:ext cx="10873208" cy="4692352"/>
          </a:xfrm>
        </p:spPr>
        <p:txBody>
          <a:bodyPr>
            <a:normAutofit fontScale="62500" lnSpcReduction="20000"/>
          </a:bodyPr>
          <a:lstStyle/>
          <a:p>
            <a:r>
              <a:rPr lang="cs-CZ" b="1" dirty="0" smtClean="0"/>
              <a:t>AVI </a:t>
            </a:r>
            <a:r>
              <a:rPr lang="cs-CZ" b="1" dirty="0"/>
              <a:t>(Audio Video </a:t>
            </a:r>
            <a:r>
              <a:rPr lang="cs-CZ" b="1" dirty="0" err="1"/>
              <a:t>Interleave</a:t>
            </a:r>
            <a:r>
              <a:rPr lang="cs-CZ" b="1" dirty="0"/>
              <a:t>) </a:t>
            </a:r>
            <a:endParaRPr lang="cs-CZ" dirty="0"/>
          </a:p>
          <a:p>
            <a:pPr lvl="1"/>
            <a:r>
              <a:rPr lang="cs-CZ" dirty="0"/>
              <a:t>Patří mezi nejznámější obálkové formáty poslední doby, podporuje většinu kompresí obrazu i zvuku. V AVI je možné použít více zvukových stop, titulky, MP3 zvuk, ale při přehrávání mohou vznikat potíže. Nevýhodou je problematické použití nových moderních formátů videa a zvuku. </a:t>
            </a:r>
          </a:p>
          <a:p>
            <a:r>
              <a:rPr lang="cs-CZ" b="1" dirty="0" smtClean="0"/>
              <a:t>MOV </a:t>
            </a:r>
            <a:endParaRPr lang="cs-CZ" dirty="0"/>
          </a:p>
          <a:p>
            <a:pPr lvl="1"/>
            <a:r>
              <a:rPr lang="cs-CZ" dirty="0"/>
              <a:t>Obálkový formát, který byl vyvinutý pro </a:t>
            </a:r>
            <a:r>
              <a:rPr lang="cs-CZ" dirty="0" err="1"/>
              <a:t>Quick</a:t>
            </a:r>
            <a:r>
              <a:rPr lang="cs-CZ" dirty="0"/>
              <a:t> </a:t>
            </a:r>
            <a:r>
              <a:rPr lang="cs-CZ" dirty="0" err="1"/>
              <a:t>Time</a:t>
            </a:r>
            <a:r>
              <a:rPr lang="cs-CZ" dirty="0"/>
              <a:t> (přímý konkurent AVI). Může obsahovat jednu nebo více stop pro audio, titulky, podporuje CBR nebo VBR </a:t>
            </a:r>
            <a:r>
              <a:rPr lang="cs-CZ" dirty="0" err="1"/>
              <a:t>kodeky</a:t>
            </a:r>
            <a:r>
              <a:rPr lang="cs-CZ" dirty="0"/>
              <a:t>. </a:t>
            </a:r>
          </a:p>
          <a:p>
            <a:r>
              <a:rPr lang="cs-CZ" b="1" dirty="0" smtClean="0"/>
              <a:t>MPEG </a:t>
            </a:r>
            <a:r>
              <a:rPr lang="cs-CZ" b="1" dirty="0"/>
              <a:t>Program </a:t>
            </a:r>
            <a:r>
              <a:rPr lang="cs-CZ" b="1" dirty="0" err="1"/>
              <a:t>Stream</a:t>
            </a:r>
            <a:r>
              <a:rPr lang="cs-CZ" b="1" dirty="0"/>
              <a:t> </a:t>
            </a:r>
            <a:endParaRPr lang="cs-CZ" dirty="0"/>
          </a:p>
          <a:p>
            <a:pPr lvl="1"/>
            <a:r>
              <a:rPr lang="cs-CZ" dirty="0"/>
              <a:t>Tento kontejner je hojně podporován všemi zařízeními. Video má kompresi MPEG-1 nebo MPEG-2, zvuk AC3 nebo MP2, které jsou charakteristické pro DVD nosiče (koncovka </a:t>
            </a:r>
            <a:r>
              <a:rPr lang="cs-CZ" dirty="0" err="1"/>
              <a:t>mpg</a:t>
            </a:r>
            <a:r>
              <a:rPr lang="cs-CZ" dirty="0"/>
              <a:t>, </a:t>
            </a:r>
            <a:r>
              <a:rPr lang="cs-CZ" dirty="0" err="1"/>
              <a:t>vob</a:t>
            </a:r>
            <a:r>
              <a:rPr lang="cs-CZ" dirty="0"/>
              <a:t>, </a:t>
            </a:r>
            <a:r>
              <a:rPr lang="cs-CZ" dirty="0" err="1"/>
              <a:t>evob</a:t>
            </a:r>
            <a:r>
              <a:rPr lang="cs-CZ" dirty="0"/>
              <a:t>). </a:t>
            </a:r>
          </a:p>
          <a:p>
            <a:r>
              <a:rPr lang="cs-CZ" b="1" dirty="0" smtClean="0"/>
              <a:t>MPEG </a:t>
            </a:r>
            <a:r>
              <a:rPr lang="cs-CZ" b="1" dirty="0"/>
              <a:t>Transport </a:t>
            </a:r>
            <a:r>
              <a:rPr lang="cs-CZ" b="1" dirty="0" err="1"/>
              <a:t>Stream</a:t>
            </a:r>
            <a:r>
              <a:rPr lang="cs-CZ" b="1" dirty="0"/>
              <a:t> </a:t>
            </a:r>
            <a:endParaRPr lang="cs-CZ" dirty="0"/>
          </a:p>
          <a:p>
            <a:pPr lvl="1"/>
            <a:r>
              <a:rPr lang="cs-CZ" dirty="0"/>
              <a:t>V současnosti využívaný kontejner pro šíření digitálního vysílání videa, využívají jej AVCHD kamery a </a:t>
            </a:r>
            <a:r>
              <a:rPr lang="cs-CZ" dirty="0" err="1"/>
              <a:t>Blu-ray</a:t>
            </a:r>
            <a:r>
              <a:rPr lang="cs-CZ" dirty="0"/>
              <a:t> přehrávače. Může obsahovat více zvukových stop a titulky, obvyklé koncovky jsou TS nebo M2TS. </a:t>
            </a:r>
          </a:p>
          <a:p>
            <a:r>
              <a:rPr lang="cs-CZ" b="1" dirty="0" smtClean="0"/>
              <a:t>MPEG-4 </a:t>
            </a:r>
            <a:r>
              <a:rPr lang="cs-CZ" b="1" dirty="0"/>
              <a:t>(MP4) </a:t>
            </a:r>
            <a:endParaRPr lang="cs-CZ" dirty="0"/>
          </a:p>
          <a:p>
            <a:pPr lvl="1"/>
            <a:r>
              <a:rPr lang="cs-CZ" dirty="0"/>
              <a:t>Pomocí tzv. </a:t>
            </a:r>
            <a:r>
              <a:rPr lang="cs-CZ" dirty="0" err="1"/>
              <a:t>private</a:t>
            </a:r>
            <a:r>
              <a:rPr lang="cs-CZ" dirty="0"/>
              <a:t> </a:t>
            </a:r>
            <a:r>
              <a:rPr lang="cs-CZ" dirty="0" err="1"/>
              <a:t>stream</a:t>
            </a:r>
            <a:r>
              <a:rPr lang="cs-CZ" dirty="0"/>
              <a:t> lze do obálky MP4 vložit téměř jakákoliv data. Rozšířený je hlavně v mobilních telefonech, stolních a přenosných zařízeních. </a:t>
            </a:r>
          </a:p>
          <a:p>
            <a:r>
              <a:rPr lang="cs-CZ" b="1" dirty="0" err="1" smtClean="0"/>
              <a:t>Matroska</a:t>
            </a:r>
            <a:r>
              <a:rPr lang="cs-CZ" b="1" dirty="0" smtClean="0"/>
              <a:t> </a:t>
            </a:r>
            <a:r>
              <a:rPr lang="cs-CZ" b="1" dirty="0"/>
              <a:t>(MKV) </a:t>
            </a:r>
            <a:endParaRPr lang="cs-CZ" dirty="0"/>
          </a:p>
          <a:p>
            <a:pPr lvl="1"/>
            <a:r>
              <a:rPr lang="cs-CZ" dirty="0"/>
              <a:t>V dnešní době je tento kontejner často rozšířený. Lze do něj uložit většinu existujících kompresí obrazu i zvuku. Dokáže implementovat menu jako u DVD, podporuje </a:t>
            </a:r>
            <a:r>
              <a:rPr lang="cs-CZ" dirty="0" err="1"/>
              <a:t>streaming</a:t>
            </a:r>
            <a:r>
              <a:rPr lang="cs-CZ" dirty="0"/>
              <a:t>, může obsahovat </a:t>
            </a:r>
            <a:r>
              <a:rPr lang="cs-CZ" dirty="0" smtClean="0"/>
              <a:t>téměř </a:t>
            </a:r>
            <a:r>
              <a:rPr lang="cs-CZ" dirty="0"/>
              <a:t>libovolný počet zvukových a titulkových stop. </a:t>
            </a:r>
          </a:p>
        </p:txBody>
      </p:sp>
    </p:spTree>
    <p:extLst>
      <p:ext uri="{BB962C8B-B14F-4D97-AF65-F5344CB8AC3E}">
        <p14:creationId xmlns:p14="http://schemas.microsoft.com/office/powerpoint/2010/main" val="1333258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Multimediální soubory – video </a:t>
            </a:r>
            <a:r>
              <a:rPr lang="cs-CZ" b="1" dirty="0" smtClean="0"/>
              <a:t>– srovnání </a:t>
            </a:r>
            <a:r>
              <a:rPr lang="cs-CZ" b="1" dirty="0" err="1" smtClean="0"/>
              <a:t>videokvality</a:t>
            </a:r>
            <a:endParaRPr lang="cs-CZ" dirty="0"/>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47743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Multimediální soubory – </a:t>
            </a:r>
            <a:r>
              <a:rPr lang="cs-CZ" b="1" dirty="0" smtClean="0"/>
              <a:t>animace</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Animace </a:t>
            </a:r>
            <a:r>
              <a:rPr lang="cs-CZ" dirty="0"/>
              <a:t>jsou kombinací animovaných textů, obrázků, zvukových nahrávek, videa, interaktivních odkazů apod. Jejich hlavní předností je interaktivita, přehlednost, možnost větvení či testování znalostí</a:t>
            </a:r>
            <a:r>
              <a:rPr lang="cs-CZ" dirty="0" smtClean="0"/>
              <a:t>.</a:t>
            </a:r>
            <a:endParaRPr lang="cs-CZ" dirty="0"/>
          </a:p>
          <a:p>
            <a:r>
              <a:rPr lang="cs-CZ" dirty="0"/>
              <a:t>Mohou být použity pro ilustraci kroků v určitém procesu nebo pro znázornění pohybů či jevů, které není možné zachytit ve videu. </a:t>
            </a:r>
          </a:p>
          <a:p>
            <a:r>
              <a:rPr lang="cs-CZ" dirty="0"/>
              <a:t>Animace můžeme z technického hlediska definovat jako sled statických záběrů s průběhovou frekvencí 10-12 snímků za sekundu. Díky nedokonalosti lidského oka vzniká při následném přehrávání iluze pohybu. Čím více snímků tedy pořídíme, tím bude animace delší a zaznamenaný pohyb bude působit plynuleji. </a:t>
            </a:r>
          </a:p>
          <a:p>
            <a:r>
              <a:rPr lang="cs-CZ" dirty="0"/>
              <a:t>Na internetu jsme se v minulosti setkávali s animovanými „</a:t>
            </a:r>
            <a:r>
              <a:rPr lang="cs-CZ" dirty="0" err="1"/>
              <a:t>gify</a:t>
            </a:r>
            <a:r>
              <a:rPr lang="cs-CZ" dirty="0"/>
              <a:t>“. Animovaný „</a:t>
            </a:r>
            <a:r>
              <a:rPr lang="cs-CZ" dirty="0" err="1"/>
              <a:t>gif</a:t>
            </a:r>
            <a:r>
              <a:rPr lang="cs-CZ" dirty="0"/>
              <a:t>“ je sada dvou a více statických obrázků uložených do jednoho souboru. Obrázky se v nastaveném intervalu střídají. Nevýhodou „</a:t>
            </a:r>
            <a:r>
              <a:rPr lang="cs-CZ" dirty="0" err="1"/>
              <a:t>gif</a:t>
            </a:r>
            <a:r>
              <a:rPr lang="cs-CZ" dirty="0"/>
              <a:t>“ animace je omezení počtu barev (256), výhodou menší velikost oproti </a:t>
            </a:r>
            <a:r>
              <a:rPr lang="cs-CZ" dirty="0" err="1"/>
              <a:t>flashovým</a:t>
            </a:r>
            <a:r>
              <a:rPr lang="cs-CZ" dirty="0"/>
              <a:t> animacím a snadné umístění na internetu. </a:t>
            </a:r>
          </a:p>
          <a:p>
            <a:r>
              <a:rPr lang="cs-CZ" dirty="0"/>
              <a:t>Využití animace známe především z internetu u reklamních bannerů, různých </a:t>
            </a:r>
            <a:r>
              <a:rPr lang="cs-CZ" dirty="0" err="1"/>
              <a:t>flash</a:t>
            </a:r>
            <a:r>
              <a:rPr lang="cs-CZ" dirty="0"/>
              <a:t> prezentací, </a:t>
            </a:r>
            <a:r>
              <a:rPr lang="cs-CZ" dirty="0" err="1"/>
              <a:t>flashových</a:t>
            </a:r>
            <a:r>
              <a:rPr lang="cs-CZ" dirty="0"/>
              <a:t> her nebo u reklamy v televizi. Nesmíme zapomínat na to, že animace jsou skvělým a názorným doplňkem ve výuce. Pomohou pochopit věci a děje, které lze obtížně popsat slovy.</a:t>
            </a:r>
          </a:p>
        </p:txBody>
      </p:sp>
    </p:spTree>
    <p:extLst>
      <p:ext uri="{BB962C8B-B14F-4D97-AF65-F5344CB8AC3E}">
        <p14:creationId xmlns:p14="http://schemas.microsoft.com/office/powerpoint/2010/main" val="264271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Multimediální soubory </a:t>
            </a:r>
            <a:r>
              <a:rPr lang="cs-CZ" b="1" dirty="0" smtClean="0"/>
              <a:t>– titulky</a:t>
            </a:r>
            <a:endParaRPr lang="cs-CZ" dirty="0"/>
          </a:p>
        </p:txBody>
      </p:sp>
      <p:sp>
        <p:nvSpPr>
          <p:cNvPr id="3" name="Zástupný symbol pro obsah 2"/>
          <p:cNvSpPr>
            <a:spLocks noGrp="1"/>
          </p:cNvSpPr>
          <p:nvPr>
            <p:ph idx="1"/>
          </p:nvPr>
        </p:nvSpPr>
        <p:spPr/>
        <p:txBody>
          <a:bodyPr>
            <a:normAutofit/>
          </a:bodyPr>
          <a:lstStyle/>
          <a:p>
            <a:r>
              <a:rPr lang="cs-CZ" dirty="0" smtClean="0"/>
              <a:t>Titulky </a:t>
            </a:r>
            <a:r>
              <a:rPr lang="cs-CZ" dirty="0"/>
              <a:t>se v digitální podobě objevily nejdříve na DVD discích. Zobrazují se jako obrázek s průhledným pozadím. Velkou výhodou takto zobrazených titulků je bezproblémové zobrazení speciálních znaků. Nevýhodou naopak je nemožnost upravit velikost, barvu, písmo nebo orámování. </a:t>
            </a:r>
          </a:p>
          <a:p>
            <a:r>
              <a:rPr lang="cs-CZ" dirty="0"/>
              <a:t>Při </a:t>
            </a:r>
            <a:r>
              <a:rPr lang="cs-CZ" dirty="0" err="1"/>
              <a:t>ripování</a:t>
            </a:r>
            <a:r>
              <a:rPr lang="cs-CZ" dirty="0"/>
              <a:t> DVD titulky v podobě obrázku zabíraly zbytečné množství dat, takže se začaly převádět na text. Tento proces se nazývá OCR (</a:t>
            </a:r>
            <a:r>
              <a:rPr lang="cs-CZ" dirty="0" err="1"/>
              <a:t>Optical</a:t>
            </a:r>
            <a:r>
              <a:rPr lang="cs-CZ" dirty="0"/>
              <a:t> Charakter </a:t>
            </a:r>
            <a:r>
              <a:rPr lang="cs-CZ" dirty="0" err="1"/>
              <a:t>Recognition</a:t>
            </a:r>
            <a:r>
              <a:rPr lang="cs-CZ" dirty="0"/>
              <a:t> – optické rozpoznání znaků). Prvním programem, který to zvládl, je </a:t>
            </a:r>
            <a:r>
              <a:rPr lang="cs-CZ" dirty="0" err="1"/>
              <a:t>SubRip</a:t>
            </a:r>
            <a:r>
              <a:rPr lang="cs-CZ" dirty="0"/>
              <a:t> a stejný název dostal také formát titulků (.</a:t>
            </a:r>
            <a:r>
              <a:rPr lang="cs-CZ" dirty="0" err="1"/>
              <a:t>srt</a:t>
            </a:r>
            <a:r>
              <a:rPr lang="cs-CZ" dirty="0"/>
              <a:t>). Titulky .</a:t>
            </a:r>
            <a:r>
              <a:rPr lang="cs-CZ" dirty="0" err="1"/>
              <a:t>srt</a:t>
            </a:r>
            <a:r>
              <a:rPr lang="cs-CZ" dirty="0"/>
              <a:t> jsou synchronizované podle času.</a:t>
            </a:r>
          </a:p>
        </p:txBody>
      </p:sp>
    </p:spTree>
    <p:extLst>
      <p:ext uri="{BB962C8B-B14F-4D97-AF65-F5344CB8AC3E}">
        <p14:creationId xmlns:p14="http://schemas.microsoft.com/office/powerpoint/2010/main" val="106406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Multimediální soubory – </a:t>
            </a:r>
            <a:r>
              <a:rPr lang="cs-CZ" b="1" i="1" dirty="0" smtClean="0"/>
              <a:t>Vybrané </a:t>
            </a:r>
            <a:r>
              <a:rPr lang="cs-CZ" b="1" i="1" dirty="0"/>
              <a:t>titulkové formáty</a:t>
            </a:r>
            <a:endParaRPr lang="cs-CZ" dirty="0"/>
          </a:p>
        </p:txBody>
      </p:sp>
      <p:sp>
        <p:nvSpPr>
          <p:cNvPr id="3" name="Zástupný symbol pro obsah 2"/>
          <p:cNvSpPr>
            <a:spLocks noGrp="1"/>
          </p:cNvSpPr>
          <p:nvPr>
            <p:ph idx="1"/>
          </p:nvPr>
        </p:nvSpPr>
        <p:spPr/>
        <p:txBody>
          <a:bodyPr/>
          <a:lstStyle/>
          <a:p>
            <a:r>
              <a:rPr lang="cs-CZ" dirty="0" err="1" smtClean="0"/>
              <a:t>SubRip</a:t>
            </a:r>
            <a:r>
              <a:rPr lang="cs-CZ" dirty="0" smtClean="0"/>
              <a:t> </a:t>
            </a:r>
            <a:r>
              <a:rPr lang="cs-CZ" dirty="0"/>
              <a:t>(.</a:t>
            </a:r>
            <a:r>
              <a:rPr lang="cs-CZ" dirty="0" err="1"/>
              <a:t>srt</a:t>
            </a:r>
            <a:r>
              <a:rPr lang="cs-CZ" dirty="0"/>
              <a:t>) – textový formát, synchronizace podle času. </a:t>
            </a:r>
          </a:p>
          <a:p>
            <a:r>
              <a:rPr lang="cs-CZ" dirty="0" err="1"/>
              <a:t>MicroDVD</a:t>
            </a:r>
            <a:r>
              <a:rPr lang="cs-CZ" dirty="0"/>
              <a:t> (.sub) – textový formát, synchronizace podle snímků. </a:t>
            </a:r>
          </a:p>
          <a:p>
            <a:r>
              <a:rPr lang="cs-CZ" dirty="0" err="1"/>
              <a:t>VobSub</a:t>
            </a:r>
            <a:r>
              <a:rPr lang="cs-CZ" dirty="0"/>
              <a:t> (.sup, .</a:t>
            </a:r>
            <a:r>
              <a:rPr lang="cs-CZ" dirty="0" err="1"/>
              <a:t>idx</a:t>
            </a:r>
            <a:r>
              <a:rPr lang="cs-CZ" dirty="0"/>
              <a:t>) – obrázkové titulky z DVD. </a:t>
            </a:r>
          </a:p>
          <a:p>
            <a:r>
              <a:rPr lang="cs-CZ" dirty="0" err="1"/>
              <a:t>SubStation</a:t>
            </a:r>
            <a:r>
              <a:rPr lang="cs-CZ" dirty="0"/>
              <a:t> </a:t>
            </a:r>
            <a:r>
              <a:rPr lang="cs-CZ" dirty="0" err="1"/>
              <a:t>Alpha</a:t>
            </a:r>
            <a:r>
              <a:rPr lang="cs-CZ" dirty="0"/>
              <a:t> (.</a:t>
            </a:r>
            <a:r>
              <a:rPr lang="cs-CZ" dirty="0" err="1"/>
              <a:t>ssa</a:t>
            </a:r>
            <a:r>
              <a:rPr lang="cs-CZ" dirty="0"/>
              <a:t>, .</a:t>
            </a:r>
            <a:r>
              <a:rPr lang="cs-CZ" dirty="0" err="1"/>
              <a:t>ass</a:t>
            </a:r>
            <a:r>
              <a:rPr lang="cs-CZ" dirty="0"/>
              <a:t>) – textové titulky s pokročilou synchronizací podle času. </a:t>
            </a:r>
          </a:p>
          <a:p>
            <a:r>
              <a:rPr lang="cs-CZ" dirty="0"/>
              <a:t>SAMI (.</a:t>
            </a:r>
            <a:r>
              <a:rPr lang="cs-CZ" dirty="0" err="1"/>
              <a:t>smi</a:t>
            </a:r>
            <a:r>
              <a:rPr lang="cs-CZ" dirty="0"/>
              <a:t>) – titulky s HTML/CSS syntaxí, synchronizace podle času.</a:t>
            </a:r>
          </a:p>
        </p:txBody>
      </p:sp>
    </p:spTree>
    <p:extLst>
      <p:ext uri="{BB962C8B-B14F-4D97-AF65-F5344CB8AC3E}">
        <p14:creationId xmlns:p14="http://schemas.microsoft.com/office/powerpoint/2010/main" val="4286030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
            </a:r>
            <a:br>
              <a:rPr lang="cs-CZ" dirty="0"/>
            </a:br>
            <a:r>
              <a:rPr lang="cs-CZ" b="1" dirty="0"/>
              <a:t>Editace multimediálních </a:t>
            </a:r>
            <a:r>
              <a:rPr lang="cs-CZ" b="1" dirty="0" smtClean="0"/>
              <a:t>souborů - </a:t>
            </a:r>
            <a:r>
              <a:rPr lang="cs-CZ" dirty="0"/>
              <a:t/>
            </a:r>
            <a:br>
              <a:rPr lang="cs-CZ" dirty="0"/>
            </a:br>
            <a:r>
              <a:rPr lang="cs-CZ" b="1" dirty="0"/>
              <a:t>Editace videa</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V </a:t>
            </a:r>
            <a:r>
              <a:rPr lang="cs-CZ" dirty="0"/>
              <a:t>dnešní době je úprava videa v počítačích oblíbenou činností. K standardu patří digitální fotoaparát, který rovněž umožňuje natáčet videosekvence, nebo digitální kamera. </a:t>
            </a:r>
          </a:p>
          <a:p>
            <a:r>
              <a:rPr lang="cs-CZ" dirty="0"/>
              <a:t>Pro práci s videem je zapotřebí software, který je pro uživatele srozumitelný a přehledný. Mezi jednoduché střihové programy můžeme zařadit </a:t>
            </a:r>
            <a:r>
              <a:rPr lang="cs-CZ" dirty="0" err="1"/>
              <a:t>Movie</a:t>
            </a:r>
            <a:r>
              <a:rPr lang="cs-CZ" dirty="0"/>
              <a:t> Maker a Live </a:t>
            </a:r>
            <a:r>
              <a:rPr lang="cs-CZ" dirty="0" err="1"/>
              <a:t>Movie</a:t>
            </a:r>
            <a:r>
              <a:rPr lang="cs-CZ" dirty="0"/>
              <a:t> Maker od Windows. Výhodou zmíněných programů je, že jsou zcela zdarma. Pro amatérské využití bohatě postačují k vytvoření videoklipu nebo filmu, v případě Live </a:t>
            </a:r>
            <a:r>
              <a:rPr lang="cs-CZ" dirty="0" err="1"/>
              <a:t>Movie</a:t>
            </a:r>
            <a:r>
              <a:rPr lang="cs-CZ" dirty="0"/>
              <a:t> </a:t>
            </a:r>
            <a:r>
              <a:rPr lang="cs-CZ" dirty="0" err="1"/>
              <a:t>Makeru</a:t>
            </a:r>
            <a:r>
              <a:rPr lang="cs-CZ" dirty="0"/>
              <a:t> DVD i videa v HD kvalitě. </a:t>
            </a:r>
          </a:p>
          <a:p>
            <a:r>
              <a:rPr lang="cs-CZ" dirty="0"/>
              <a:t>Dalším vhodným, ale placeným programem je </a:t>
            </a:r>
            <a:r>
              <a:rPr lang="cs-CZ" dirty="0" err="1"/>
              <a:t>Pinnacle</a:t>
            </a:r>
            <a:r>
              <a:rPr lang="cs-CZ" dirty="0"/>
              <a:t> Studio. Na rozdíl od </a:t>
            </a:r>
            <a:r>
              <a:rPr lang="cs-CZ" dirty="0" err="1"/>
              <a:t>Movie</a:t>
            </a:r>
            <a:r>
              <a:rPr lang="cs-CZ" dirty="0"/>
              <a:t> </a:t>
            </a:r>
            <a:r>
              <a:rPr lang="cs-CZ" dirty="0" err="1"/>
              <a:t>Makeru</a:t>
            </a:r>
            <a:r>
              <a:rPr lang="cs-CZ" dirty="0"/>
              <a:t> se dají křížit </a:t>
            </a:r>
            <a:r>
              <a:rPr lang="cs-CZ" dirty="0" err="1"/>
              <a:t>audiostreamy</a:t>
            </a:r>
            <a:r>
              <a:rPr lang="cs-CZ" dirty="0"/>
              <a:t>, bohužel pro video to neplatí. Vytvoření DVD nebo </a:t>
            </a:r>
            <a:r>
              <a:rPr lang="cs-CZ" dirty="0" err="1"/>
              <a:t>Blu-ray</a:t>
            </a:r>
            <a:r>
              <a:rPr lang="cs-CZ" dirty="0"/>
              <a:t> disku je samozřejmostí. Program disponuje širokou škálou různých efektů a přechodů, obsahuje šablony pro tvorbu menu DVD a </a:t>
            </a:r>
            <a:r>
              <a:rPr lang="cs-CZ" dirty="0" err="1"/>
              <a:t>Blu-ray</a:t>
            </a:r>
            <a:r>
              <a:rPr lang="cs-CZ" dirty="0"/>
              <a:t>. </a:t>
            </a:r>
          </a:p>
          <a:p>
            <a:r>
              <a:rPr lang="cs-CZ" dirty="0" err="1"/>
              <a:t>Pinnacle</a:t>
            </a:r>
            <a:r>
              <a:rPr lang="cs-CZ" dirty="0"/>
              <a:t> poskytuje i zdarma šířenou verzi </a:t>
            </a:r>
            <a:r>
              <a:rPr lang="cs-CZ" dirty="0" err="1"/>
              <a:t>Pinnacle</a:t>
            </a:r>
            <a:r>
              <a:rPr lang="cs-CZ" dirty="0"/>
              <a:t> Spin, který má však omezené možnosti. V tomto případě je lepší volbou již zmíněná varianta </a:t>
            </a:r>
            <a:r>
              <a:rPr lang="cs-CZ" dirty="0" err="1"/>
              <a:t>Movie</a:t>
            </a:r>
            <a:r>
              <a:rPr lang="cs-CZ" dirty="0"/>
              <a:t> </a:t>
            </a:r>
            <a:r>
              <a:rPr lang="cs-CZ" dirty="0" err="1"/>
              <a:t>Makeru</a:t>
            </a:r>
            <a:r>
              <a:rPr lang="cs-CZ" dirty="0"/>
              <a:t> od Windows. </a:t>
            </a:r>
          </a:p>
          <a:p>
            <a:r>
              <a:rPr lang="cs-CZ" dirty="0"/>
              <a:t>Mezi nejlepší komerční programy se řadí balík produktů Adobe </a:t>
            </a:r>
            <a:r>
              <a:rPr lang="cs-CZ" dirty="0" err="1"/>
              <a:t>Creative</a:t>
            </a:r>
            <a:r>
              <a:rPr lang="cs-CZ" dirty="0"/>
              <a:t> </a:t>
            </a:r>
            <a:r>
              <a:rPr lang="cs-CZ" dirty="0" err="1"/>
              <a:t>Suite</a:t>
            </a:r>
            <a:r>
              <a:rPr lang="cs-CZ" dirty="0"/>
              <a:t> (CS) od firmy Adobe. Tato sada je vzájemně provázaná a umožňuje pracovat i s pokročilými funkcemi. Zvládá mimo jiné prakticky neomezený počet audio a </a:t>
            </a:r>
            <a:r>
              <a:rPr lang="cs-CZ" dirty="0" err="1"/>
              <a:t>videostreamů</a:t>
            </a:r>
            <a:r>
              <a:rPr lang="cs-CZ" dirty="0"/>
              <a:t> nad sebou a dokáže pracovat s každým zvlášť.</a:t>
            </a:r>
          </a:p>
        </p:txBody>
      </p:sp>
    </p:spTree>
    <p:extLst>
      <p:ext uri="{BB962C8B-B14F-4D97-AF65-F5344CB8AC3E}">
        <p14:creationId xmlns:p14="http://schemas.microsoft.com/office/powerpoint/2010/main" val="361890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r>
            <a:br>
              <a:rPr lang="cs-CZ" dirty="0"/>
            </a:br>
            <a:r>
              <a:rPr lang="en-US" b="1" dirty="0"/>
              <a:t>Movie Maker a Live Movie Maker</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err="1" smtClean="0"/>
              <a:t>Movie</a:t>
            </a:r>
            <a:r>
              <a:rPr lang="cs-CZ" dirty="0" smtClean="0"/>
              <a:t> </a:t>
            </a:r>
            <a:r>
              <a:rPr lang="cs-CZ" dirty="0"/>
              <a:t>Maker je součástí operačního systému XP a Vista, pro novější operační systémy (Vista a 7) je k dispozici novější varianta Live </a:t>
            </a:r>
            <a:r>
              <a:rPr lang="cs-CZ" dirty="0" err="1"/>
              <a:t>Movie</a:t>
            </a:r>
            <a:r>
              <a:rPr lang="cs-CZ" dirty="0"/>
              <a:t> </a:t>
            </a:r>
            <a:r>
              <a:rPr lang="cs-CZ" dirty="0" smtClean="0"/>
              <a:t>Mak</a:t>
            </a:r>
            <a:r>
              <a:rPr lang="cs-CZ" dirty="0"/>
              <a:t>er. Ta je zdarma k používání v balíku Windows Live Essentials</a:t>
            </a:r>
            <a:r>
              <a:rPr lang="cs-CZ" dirty="0" smtClean="0"/>
              <a:t>.</a:t>
            </a:r>
            <a:endParaRPr lang="cs-CZ" dirty="0"/>
          </a:p>
          <a:p>
            <a:r>
              <a:rPr lang="cs-CZ" dirty="0"/>
              <a:t>Vzhledově se Windows Live </a:t>
            </a:r>
            <a:r>
              <a:rPr lang="cs-CZ" dirty="0" err="1"/>
              <a:t>Movie</a:t>
            </a:r>
            <a:r>
              <a:rPr lang="cs-CZ" dirty="0"/>
              <a:t> Maker od „klasického" Windows </a:t>
            </a:r>
            <a:r>
              <a:rPr lang="cs-CZ" dirty="0" err="1"/>
              <a:t>Movie</a:t>
            </a:r>
            <a:r>
              <a:rPr lang="cs-CZ" dirty="0"/>
              <a:t> </a:t>
            </a:r>
            <a:r>
              <a:rPr lang="cs-CZ" dirty="0" err="1"/>
              <a:t>Makeru</a:t>
            </a:r>
            <a:r>
              <a:rPr lang="cs-CZ" dirty="0"/>
              <a:t> odlišuje. Některým uživatelům může nejvíc chybět časová osa. Okno náhledu se v Live </a:t>
            </a:r>
            <a:r>
              <a:rPr lang="cs-CZ" dirty="0" err="1"/>
              <a:t>Movie</a:t>
            </a:r>
            <a:r>
              <a:rPr lang="cs-CZ" dirty="0"/>
              <a:t> Maker přestěhovalo do levé části programu a změnu zaznamenaly ikony. Podobně jako u Microsoft Office 2010 je k dispozici pás karet. </a:t>
            </a:r>
          </a:p>
          <a:p>
            <a:r>
              <a:rPr lang="cs-CZ" dirty="0"/>
              <a:t>Práce v programu </a:t>
            </a:r>
            <a:r>
              <a:rPr lang="cs-CZ" dirty="0" err="1"/>
              <a:t>Movie</a:t>
            </a:r>
            <a:r>
              <a:rPr lang="cs-CZ" dirty="0"/>
              <a:t> Maker a Live </a:t>
            </a:r>
            <a:r>
              <a:rPr lang="cs-CZ" dirty="0" err="1"/>
              <a:t>Movie</a:t>
            </a:r>
            <a:r>
              <a:rPr lang="cs-CZ" dirty="0"/>
              <a:t> Maker je identická a můžeme ji rozdělit do tří základních částí: </a:t>
            </a:r>
          </a:p>
          <a:p>
            <a:pPr lvl="1"/>
            <a:r>
              <a:rPr lang="cs-CZ" dirty="0" smtClean="0"/>
              <a:t>Import </a:t>
            </a:r>
            <a:r>
              <a:rPr lang="cs-CZ" dirty="0"/>
              <a:t>videa a fotografií </a:t>
            </a:r>
          </a:p>
          <a:p>
            <a:pPr lvl="1"/>
            <a:r>
              <a:rPr lang="cs-CZ" dirty="0" smtClean="0"/>
              <a:t>Úprava </a:t>
            </a:r>
            <a:r>
              <a:rPr lang="cs-CZ" dirty="0"/>
              <a:t>(sestříhání, vložení efektů a přechodů, titulků a zvuku) </a:t>
            </a:r>
          </a:p>
          <a:p>
            <a:pPr lvl="1"/>
            <a:r>
              <a:rPr lang="cs-CZ" dirty="0" smtClean="0"/>
              <a:t>Dokončení </a:t>
            </a:r>
            <a:r>
              <a:rPr lang="cs-CZ" dirty="0"/>
              <a:t>a export </a:t>
            </a:r>
            <a:r>
              <a:rPr lang="cs-CZ" dirty="0" smtClean="0"/>
              <a:t>videa</a:t>
            </a:r>
            <a:endParaRPr lang="cs-CZ" dirty="0"/>
          </a:p>
        </p:txBody>
      </p:sp>
    </p:spTree>
    <p:extLst>
      <p:ext uri="{BB962C8B-B14F-4D97-AF65-F5344CB8AC3E}">
        <p14:creationId xmlns:p14="http://schemas.microsoft.com/office/powerpoint/2010/main" val="2749135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
            </a:r>
            <a:br>
              <a:rPr lang="cs-CZ" dirty="0"/>
            </a:br>
            <a:r>
              <a:rPr lang="en-US" b="1" dirty="0"/>
              <a:t>Movie Maker a Live Movie Maker </a:t>
            </a:r>
            <a:r>
              <a:rPr lang="cs-CZ" b="1" dirty="0" smtClean="0"/>
              <a:t>- Import </a:t>
            </a:r>
            <a:r>
              <a:rPr lang="cs-CZ" b="1" dirty="0"/>
              <a:t>videa a fotografií </a:t>
            </a:r>
            <a:endParaRPr lang="cs-CZ" dirty="0"/>
          </a:p>
        </p:txBody>
      </p:sp>
      <p:sp>
        <p:nvSpPr>
          <p:cNvPr id="3" name="Zástupný symbol pro obsah 2"/>
          <p:cNvSpPr>
            <a:spLocks noGrp="1"/>
          </p:cNvSpPr>
          <p:nvPr>
            <p:ph idx="1"/>
          </p:nvPr>
        </p:nvSpPr>
        <p:spPr/>
        <p:txBody>
          <a:bodyPr>
            <a:normAutofit lnSpcReduction="10000"/>
          </a:bodyPr>
          <a:lstStyle/>
          <a:p>
            <a:r>
              <a:rPr lang="cs-CZ" b="1" i="1" dirty="0" smtClean="0"/>
              <a:t>Windows </a:t>
            </a:r>
            <a:r>
              <a:rPr lang="cs-CZ" b="1" i="1" dirty="0" err="1"/>
              <a:t>Movie</a:t>
            </a:r>
            <a:r>
              <a:rPr lang="cs-CZ" b="1" i="1" dirty="0"/>
              <a:t> Maker </a:t>
            </a:r>
            <a:r>
              <a:rPr lang="cs-CZ" dirty="0"/>
              <a:t>podporuje ve svém projektu soubory s následujícími příponami: </a:t>
            </a:r>
          </a:p>
          <a:p>
            <a:pPr lvl="1"/>
            <a:r>
              <a:rPr lang="cs-CZ" b="1" dirty="0" smtClean="0"/>
              <a:t>Videosoubory</a:t>
            </a:r>
            <a:r>
              <a:rPr lang="cs-CZ" b="1" dirty="0"/>
              <a:t>: </a:t>
            </a:r>
            <a:r>
              <a:rPr lang="cs-CZ" dirty="0"/>
              <a:t>ASF, AVI, DVR-MS, M1V, MP2, MP2V, MPE, MPEG, MPG, MPV2, WM a WMV </a:t>
            </a:r>
          </a:p>
          <a:p>
            <a:pPr lvl="1"/>
            <a:r>
              <a:rPr lang="cs-CZ" b="1" dirty="0" smtClean="0"/>
              <a:t>Zvukové </a:t>
            </a:r>
            <a:r>
              <a:rPr lang="cs-CZ" b="1" dirty="0"/>
              <a:t>soubory: </a:t>
            </a:r>
            <a:r>
              <a:rPr lang="cs-CZ" dirty="0"/>
              <a:t>AIF, AIFC, AIFF, ASF, AU, MP2, MP3, MPA, SND, WAV a WMA. </a:t>
            </a:r>
          </a:p>
          <a:p>
            <a:pPr lvl="1"/>
            <a:r>
              <a:rPr lang="cs-CZ" b="1" dirty="0" smtClean="0"/>
              <a:t>Soubory </a:t>
            </a:r>
            <a:r>
              <a:rPr lang="cs-CZ" b="1" dirty="0"/>
              <a:t>obrázků: </a:t>
            </a:r>
            <a:r>
              <a:rPr lang="cs-CZ" dirty="0"/>
              <a:t>BMP, DIB, EMF, GIF, JFIF, JPE, JPEG, JPG, PNG, TIF, TIFF a WMF. </a:t>
            </a:r>
          </a:p>
          <a:p>
            <a:r>
              <a:rPr lang="cs-CZ" b="1" i="1" dirty="0"/>
              <a:t>Live </a:t>
            </a:r>
            <a:r>
              <a:rPr lang="cs-CZ" b="1" i="1" dirty="0" err="1"/>
              <a:t>Movie</a:t>
            </a:r>
            <a:r>
              <a:rPr lang="cs-CZ" b="1" i="1" dirty="0"/>
              <a:t> Maker </a:t>
            </a:r>
            <a:r>
              <a:rPr lang="cs-CZ" dirty="0"/>
              <a:t>navíc dokáže pracovat i s HD soubory: </a:t>
            </a:r>
          </a:p>
          <a:p>
            <a:pPr lvl="1"/>
            <a:r>
              <a:rPr lang="cs-CZ" b="1" dirty="0" smtClean="0"/>
              <a:t>Videosoubory</a:t>
            </a:r>
            <a:r>
              <a:rPr lang="cs-CZ" dirty="0"/>
              <a:t>: ASF, AVI, DVR-MS a WTV, M1V, MP2, MPV2, MPE, MPEG, MPG, WMV a WM, M2TS a M2T, MOV a QT, MP4, M4V, 3GP, 3G2 a K3G, MOD a VOB </a:t>
            </a:r>
          </a:p>
          <a:p>
            <a:pPr lvl="1"/>
            <a:r>
              <a:rPr lang="cs-CZ" b="1" dirty="0" smtClean="0"/>
              <a:t>Zvukové </a:t>
            </a:r>
            <a:r>
              <a:rPr lang="cs-CZ" b="1" dirty="0"/>
              <a:t>soubory</a:t>
            </a:r>
            <a:r>
              <a:rPr lang="cs-CZ" dirty="0"/>
              <a:t>: ASF, WM a WMA, AIF, AIFF a WAV, M4A, MP3 </a:t>
            </a:r>
          </a:p>
          <a:p>
            <a:pPr lvl="1"/>
            <a:r>
              <a:rPr lang="cs-CZ" b="1" dirty="0" smtClean="0"/>
              <a:t>Soubory </a:t>
            </a:r>
            <a:r>
              <a:rPr lang="cs-CZ" b="1" dirty="0"/>
              <a:t>obrázků</a:t>
            </a:r>
            <a:r>
              <a:rPr lang="cs-CZ" dirty="0"/>
              <a:t>: JPG, JPEG, JFIF a JPE, TIF a TIFF, GIF, BMP, DIB a RLE, ICO a ICON, PNG, WDP </a:t>
            </a:r>
          </a:p>
          <a:p>
            <a:endParaRPr lang="cs-CZ" dirty="0"/>
          </a:p>
        </p:txBody>
      </p:sp>
    </p:spTree>
    <p:extLst>
      <p:ext uri="{BB962C8B-B14F-4D97-AF65-F5344CB8AC3E}">
        <p14:creationId xmlns:p14="http://schemas.microsoft.com/office/powerpoint/2010/main" val="3923851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to jsou multimédia?</a:t>
            </a:r>
            <a:endParaRPr lang="cs-CZ" dirty="0"/>
          </a:p>
        </p:txBody>
      </p:sp>
      <p:pic>
        <p:nvPicPr>
          <p:cNvPr id="5" name="Zástupný symbol pro obsah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26260" y="1844824"/>
            <a:ext cx="6838364" cy="4267200"/>
          </a:xfrm>
        </p:spPr>
      </p:pic>
      <p:sp>
        <p:nvSpPr>
          <p:cNvPr id="6" name="TextovéPole 5"/>
          <p:cNvSpPr txBox="1"/>
          <p:nvPr/>
        </p:nvSpPr>
        <p:spPr>
          <a:xfrm>
            <a:off x="837828" y="1876037"/>
            <a:ext cx="3672408" cy="4278094"/>
          </a:xfrm>
          <a:prstGeom prst="rect">
            <a:avLst/>
          </a:prstGeom>
          <a:noFill/>
        </p:spPr>
        <p:txBody>
          <a:bodyPr wrap="square" rtlCol="0">
            <a:spAutoFit/>
          </a:bodyPr>
          <a:lstStyle/>
          <a:p>
            <a:r>
              <a:rPr lang="cs-CZ" sz="1600" dirty="0" smtClean="0"/>
              <a:t>Multimédia </a:t>
            </a:r>
            <a:r>
              <a:rPr lang="cs-CZ" sz="1600" dirty="0"/>
              <a:t>vznikají jako výsledek spojení textu, obrázků, grafiky, zvuku, animace a videa za účelem zprostředkování specifického druhu informací. Pojmem multimédia se označuje spojení audiovizuálních technických prostředků s počítači či dalšími zařízeními. Za multimediální systém považujeme souhrn technických prostředků, který je vhodný pro interaktivní audiovizuální prezentaci. </a:t>
            </a:r>
          </a:p>
          <a:p>
            <a:r>
              <a:rPr lang="cs-CZ" sz="1600" dirty="0"/>
              <a:t>„Je spojení různých typů dat (text, hudba, obraz) na určitém nosiči - při jejich záznamu i reprodukci. V širších souvislostech sem patří i komplex zařízení a programů umožňujících multimediální produkci.“ </a:t>
            </a:r>
          </a:p>
        </p:txBody>
      </p:sp>
    </p:spTree>
    <p:extLst>
      <p:ext uri="{BB962C8B-B14F-4D97-AF65-F5344CB8AC3E}">
        <p14:creationId xmlns:p14="http://schemas.microsoft.com/office/powerpoint/2010/main" val="2810071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Movie Maker a Live Movie Maker </a:t>
            </a:r>
            <a:r>
              <a:rPr lang="cs-CZ" b="1" dirty="0" smtClean="0"/>
              <a:t>– jak ho používat</a:t>
            </a:r>
            <a:endParaRPr lang="cs-CZ" dirty="0"/>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627452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82244" y="2492896"/>
            <a:ext cx="3024336" cy="1020762"/>
          </a:xfrm>
        </p:spPr>
        <p:txBody>
          <a:bodyPr/>
          <a:lstStyle/>
          <a:p>
            <a:r>
              <a:rPr lang="cs-CZ" dirty="0" smtClean="0"/>
              <a:t>Pěkný den</a:t>
            </a:r>
            <a:endParaRPr lang="cs-CZ" dirty="0"/>
          </a:p>
        </p:txBody>
      </p:sp>
    </p:spTree>
    <p:extLst>
      <p:ext uri="{BB962C8B-B14F-4D97-AF65-F5344CB8AC3E}">
        <p14:creationId xmlns:p14="http://schemas.microsoft.com/office/powerpoint/2010/main" val="3096247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r>
            <a:br>
              <a:rPr lang="cs-CZ" dirty="0"/>
            </a:br>
            <a:r>
              <a:rPr lang="cs-CZ" b="1" dirty="0"/>
              <a:t>Šíření multimédií </a:t>
            </a:r>
            <a:endParaRPr lang="cs-CZ" dirty="0"/>
          </a:p>
        </p:txBody>
      </p:sp>
      <p:sp>
        <p:nvSpPr>
          <p:cNvPr id="3" name="Zástupný symbol pro obsah 2"/>
          <p:cNvSpPr>
            <a:spLocks noGrp="1"/>
          </p:cNvSpPr>
          <p:nvPr>
            <p:ph idx="1"/>
          </p:nvPr>
        </p:nvSpPr>
        <p:spPr/>
        <p:txBody>
          <a:bodyPr>
            <a:normAutofit/>
          </a:bodyPr>
          <a:lstStyle/>
          <a:p>
            <a:r>
              <a:rPr lang="cs-CZ" dirty="0" smtClean="0"/>
              <a:t>Multimediální </a:t>
            </a:r>
            <a:r>
              <a:rPr lang="cs-CZ" dirty="0"/>
              <a:t>soubory a aplikace se ke koncovému uživateli dostanou: </a:t>
            </a:r>
          </a:p>
          <a:p>
            <a:pPr lvl="1"/>
            <a:r>
              <a:rPr lang="cs-CZ" dirty="0" err="1" smtClean="0"/>
              <a:t>off</a:t>
            </a:r>
            <a:r>
              <a:rPr lang="cs-CZ" dirty="0" smtClean="0"/>
              <a:t> </a:t>
            </a:r>
            <a:r>
              <a:rPr lang="cs-CZ" dirty="0"/>
              <a:t>line – šíření pomocí fyzických médií (CD, DVD, </a:t>
            </a:r>
            <a:r>
              <a:rPr lang="cs-CZ" dirty="0" err="1"/>
              <a:t>Blu-ray</a:t>
            </a:r>
            <a:r>
              <a:rPr lang="cs-CZ" dirty="0"/>
              <a:t>, HDD…) </a:t>
            </a:r>
          </a:p>
          <a:p>
            <a:pPr lvl="1"/>
            <a:r>
              <a:rPr lang="en-US" dirty="0" smtClean="0"/>
              <a:t>on </a:t>
            </a:r>
            <a:r>
              <a:rPr lang="en-US" dirty="0"/>
              <a:t>line – v </a:t>
            </a:r>
            <a:r>
              <a:rPr lang="en-US" dirty="0" err="1"/>
              <a:t>síti</a:t>
            </a:r>
            <a:r>
              <a:rPr lang="en-US" dirty="0"/>
              <a:t> world wide web </a:t>
            </a:r>
          </a:p>
          <a:p>
            <a:endParaRPr lang="cs-CZ" dirty="0"/>
          </a:p>
          <a:p>
            <a:r>
              <a:rPr lang="cs-CZ" dirty="0"/>
              <a:t>Moderní technologie dnes umožňují sdílet a šířit multimediální obsah na webových stránkách či interaktivních zobrazovacích zařízeních. </a:t>
            </a:r>
          </a:p>
          <a:p>
            <a:r>
              <a:rPr lang="cs-CZ" dirty="0"/>
              <a:t>Mezi nejčastěji používané metody přenosu dat po síti patří </a:t>
            </a:r>
            <a:r>
              <a:rPr lang="cs-CZ" dirty="0" err="1"/>
              <a:t>streaming</a:t>
            </a:r>
            <a:r>
              <a:rPr lang="cs-CZ" dirty="0"/>
              <a:t>, na akademické půdě je v současné době hodně využívaný </a:t>
            </a:r>
            <a:r>
              <a:rPr lang="cs-CZ" dirty="0" err="1"/>
              <a:t>webcasting</a:t>
            </a:r>
            <a:r>
              <a:rPr lang="cs-CZ" dirty="0"/>
              <a:t> nebo </a:t>
            </a:r>
            <a:r>
              <a:rPr lang="cs-CZ" dirty="0" err="1"/>
              <a:t>educasting</a:t>
            </a:r>
            <a:r>
              <a:rPr lang="cs-CZ" dirty="0"/>
              <a:t>, ve firemním prostředí videokonference. </a:t>
            </a:r>
          </a:p>
        </p:txBody>
      </p:sp>
    </p:spTree>
    <p:extLst>
      <p:ext uri="{BB962C8B-B14F-4D97-AF65-F5344CB8AC3E}">
        <p14:creationId xmlns:p14="http://schemas.microsoft.com/office/powerpoint/2010/main" val="2045866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r>
            <a:br>
              <a:rPr lang="cs-CZ" dirty="0"/>
            </a:br>
            <a:r>
              <a:rPr lang="cs-CZ" b="1" dirty="0"/>
              <a:t>Multimediální soubory </a:t>
            </a:r>
            <a:endParaRPr lang="cs-CZ" dirty="0"/>
          </a:p>
        </p:txBody>
      </p:sp>
      <p:sp>
        <p:nvSpPr>
          <p:cNvPr id="3" name="Zástupný symbol pro obsah 2"/>
          <p:cNvSpPr>
            <a:spLocks noGrp="1"/>
          </p:cNvSpPr>
          <p:nvPr>
            <p:ph idx="1"/>
          </p:nvPr>
        </p:nvSpPr>
        <p:spPr/>
        <p:txBody>
          <a:bodyPr/>
          <a:lstStyle/>
          <a:p>
            <a:r>
              <a:rPr lang="cs-CZ" b="1" dirty="0" smtClean="0"/>
              <a:t>Zvuk </a:t>
            </a:r>
            <a:endParaRPr lang="cs-CZ" dirty="0"/>
          </a:p>
          <a:p>
            <a:r>
              <a:rPr lang="cs-CZ" b="1" dirty="0" smtClean="0"/>
              <a:t>Video</a:t>
            </a:r>
            <a:endParaRPr lang="cs-CZ" dirty="0"/>
          </a:p>
          <a:p>
            <a:r>
              <a:rPr lang="cs-CZ" b="1" dirty="0"/>
              <a:t>Animace </a:t>
            </a:r>
            <a:r>
              <a:rPr lang="cs-CZ" b="1" dirty="0" smtClean="0"/>
              <a:t> </a:t>
            </a:r>
            <a:endParaRPr lang="cs-CZ" dirty="0"/>
          </a:p>
          <a:p>
            <a:r>
              <a:rPr lang="cs-CZ" b="1" dirty="0"/>
              <a:t>Titulky </a:t>
            </a:r>
            <a:endParaRPr lang="cs-CZ" dirty="0"/>
          </a:p>
        </p:txBody>
      </p:sp>
    </p:spTree>
    <p:extLst>
      <p:ext uri="{BB962C8B-B14F-4D97-AF65-F5344CB8AC3E}">
        <p14:creationId xmlns:p14="http://schemas.microsoft.com/office/powerpoint/2010/main" val="628618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Multimediální </a:t>
            </a:r>
            <a:r>
              <a:rPr lang="cs-CZ" b="1" dirty="0" smtClean="0"/>
              <a:t>soubory - zvuk</a:t>
            </a:r>
            <a:endParaRPr lang="cs-CZ" dirty="0"/>
          </a:p>
        </p:txBody>
      </p:sp>
      <p:sp>
        <p:nvSpPr>
          <p:cNvPr id="3" name="Zástupný symbol pro obsah 2"/>
          <p:cNvSpPr>
            <a:spLocks noGrp="1"/>
          </p:cNvSpPr>
          <p:nvPr>
            <p:ph idx="1"/>
          </p:nvPr>
        </p:nvSpPr>
        <p:spPr/>
        <p:txBody>
          <a:bodyPr/>
          <a:lstStyle/>
          <a:p>
            <a:r>
              <a:rPr lang="cs-CZ" dirty="0" smtClean="0"/>
              <a:t>Zvuk </a:t>
            </a:r>
            <a:r>
              <a:rPr lang="cs-CZ" dirty="0"/>
              <a:t>je elektromagnetické vlnění, které v uchu vytváří sluchový vjem. Frekvence vlnění je přibližně od 16 Hz do 20 000 Hz. Tyto hodnoty jsou jenom orientační, protože každý člověk může vnímat jiné krajní frekvence. Hudebníci mají zpravidla větší frekvenční rozsah a daleko citlivější sluch. Pokud zdroj zvuku vydává frekvenci vlnění mimo rozsah 16 Hz – 20 000 Hz, je pro člověka neslyšitelný. V případě, že je frekvence menší než 16 Hz, označuje se jako infrazvuk. Je-li frekvence větší než 20 000 Hz, je označován jako ultrazvuk.</a:t>
            </a:r>
          </a:p>
        </p:txBody>
      </p:sp>
    </p:spTree>
    <p:extLst>
      <p:ext uri="{BB962C8B-B14F-4D97-AF65-F5344CB8AC3E}">
        <p14:creationId xmlns:p14="http://schemas.microsoft.com/office/powerpoint/2010/main" val="3554468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7788" y="274638"/>
            <a:ext cx="11377264" cy="1020762"/>
          </a:xfrm>
        </p:spPr>
        <p:txBody>
          <a:bodyPr/>
          <a:lstStyle/>
          <a:p>
            <a:r>
              <a:rPr lang="cs-CZ" b="1" dirty="0"/>
              <a:t>Multimediální soubory </a:t>
            </a:r>
            <a:r>
              <a:rPr lang="cs-CZ" b="1" dirty="0" smtClean="0"/>
              <a:t>– zvuk - Zvukové </a:t>
            </a:r>
            <a:r>
              <a:rPr lang="cs-CZ" b="1" dirty="0"/>
              <a:t>formáty </a:t>
            </a:r>
            <a:endParaRPr lang="cs-CZ" dirty="0"/>
          </a:p>
        </p:txBody>
      </p:sp>
      <p:sp>
        <p:nvSpPr>
          <p:cNvPr id="3" name="Zástupný symbol pro obsah 2"/>
          <p:cNvSpPr>
            <a:spLocks noGrp="1"/>
          </p:cNvSpPr>
          <p:nvPr>
            <p:ph idx="1"/>
          </p:nvPr>
        </p:nvSpPr>
        <p:spPr/>
        <p:txBody>
          <a:bodyPr>
            <a:normAutofit/>
          </a:bodyPr>
          <a:lstStyle/>
          <a:p>
            <a:r>
              <a:rPr lang="cs-CZ" b="1" dirty="0" smtClean="0"/>
              <a:t>Bezeztrátové </a:t>
            </a:r>
            <a:endParaRPr lang="cs-CZ" dirty="0"/>
          </a:p>
          <a:p>
            <a:pPr lvl="1"/>
            <a:r>
              <a:rPr lang="cs-CZ" dirty="0"/>
              <a:t>Princip bezeztrátové komprese zvuku je podobný principu u známých archivů ZIP nebo RAR. Přebytečné bity jsou odstraněny, ale je zaznamenáno, kde chybí. Při přehrávání se soubor postupně </a:t>
            </a:r>
          </a:p>
          <a:p>
            <a:pPr lvl="1"/>
            <a:r>
              <a:rPr lang="cs-CZ" dirty="0"/>
              <a:t>dekomprimuje, takže se přehrává originální neporušená zvuková stopa. Dochází ke zmenšení její velikosti v paměti (přibližně o 50%). </a:t>
            </a:r>
          </a:p>
          <a:p>
            <a:pPr lvl="2"/>
            <a:r>
              <a:rPr lang="cs-CZ" dirty="0" smtClean="0"/>
              <a:t> </a:t>
            </a:r>
            <a:r>
              <a:rPr lang="cs-CZ" dirty="0"/>
              <a:t>WAW je bezeztrátový formát, který vychází z PCM (pulzně kódová modulace). Tvoří základ pro Audio CD. </a:t>
            </a:r>
          </a:p>
          <a:p>
            <a:pPr lvl="2"/>
            <a:r>
              <a:rPr lang="cs-CZ" dirty="0" smtClean="0"/>
              <a:t> </a:t>
            </a:r>
            <a:r>
              <a:rPr lang="cs-CZ" dirty="0" err="1"/>
              <a:t>WavPack</a:t>
            </a:r>
            <a:r>
              <a:rPr lang="cs-CZ" dirty="0"/>
              <a:t> využívá bezeztrátovou kompresi, která je velice malá (1:2). </a:t>
            </a:r>
          </a:p>
          <a:p>
            <a:pPr lvl="2"/>
            <a:r>
              <a:rPr lang="cs-CZ" dirty="0" smtClean="0"/>
              <a:t>FLAC </a:t>
            </a:r>
            <a:r>
              <a:rPr lang="cs-CZ" dirty="0"/>
              <a:t>(Free </a:t>
            </a:r>
            <a:r>
              <a:rPr lang="cs-CZ" dirty="0" err="1"/>
              <a:t>Lossless</a:t>
            </a:r>
            <a:r>
              <a:rPr lang="cs-CZ" dirty="0"/>
              <a:t> </a:t>
            </a:r>
            <a:r>
              <a:rPr lang="cs-CZ" dirty="0" err="1"/>
              <a:t>Codec</a:t>
            </a:r>
            <a:r>
              <a:rPr lang="cs-CZ" dirty="0"/>
              <a:t>) Jeho komprese není nijak ohromující a činí asi 60% původního souboru, ale zato je rychlejší a rozšířenější než ostatní formáty. </a:t>
            </a:r>
          </a:p>
          <a:p>
            <a:pPr lvl="2"/>
            <a:r>
              <a:rPr lang="cs-CZ" dirty="0" smtClean="0"/>
              <a:t>WMA </a:t>
            </a:r>
            <a:r>
              <a:rPr lang="cs-CZ" dirty="0"/>
              <a:t>(Windows Media Audio </a:t>
            </a:r>
            <a:r>
              <a:rPr lang="cs-CZ" dirty="0" err="1"/>
              <a:t>Lossless</a:t>
            </a:r>
            <a:r>
              <a:rPr lang="cs-CZ" dirty="0"/>
              <a:t>) je bezeztrátový formát dostupný v přehrávačích Windows Media </a:t>
            </a:r>
            <a:r>
              <a:rPr lang="cs-CZ" dirty="0" err="1"/>
              <a:t>Player</a:t>
            </a:r>
            <a:r>
              <a:rPr lang="cs-CZ" dirty="0"/>
              <a:t> verze 9 a novější. </a:t>
            </a:r>
          </a:p>
          <a:p>
            <a:pPr marL="274320" lvl="1" indent="0">
              <a:buNone/>
            </a:pPr>
            <a:endParaRPr lang="cs-CZ" dirty="0" smtClean="0"/>
          </a:p>
        </p:txBody>
      </p:sp>
    </p:spTree>
    <p:extLst>
      <p:ext uri="{BB962C8B-B14F-4D97-AF65-F5344CB8AC3E}">
        <p14:creationId xmlns:p14="http://schemas.microsoft.com/office/powerpoint/2010/main" val="2603503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9756" y="274638"/>
            <a:ext cx="11233248" cy="1020762"/>
          </a:xfrm>
        </p:spPr>
        <p:txBody>
          <a:bodyPr/>
          <a:lstStyle/>
          <a:p>
            <a:r>
              <a:rPr lang="cs-CZ" b="1" dirty="0"/>
              <a:t>Multimediální soubory – zvuk - Zvukové formáty </a:t>
            </a:r>
            <a:endParaRPr lang="cs-CZ" dirty="0"/>
          </a:p>
        </p:txBody>
      </p:sp>
      <p:sp>
        <p:nvSpPr>
          <p:cNvPr id="3" name="Zástupný symbol pro obsah 2"/>
          <p:cNvSpPr>
            <a:spLocks noGrp="1"/>
          </p:cNvSpPr>
          <p:nvPr>
            <p:ph idx="1"/>
          </p:nvPr>
        </p:nvSpPr>
        <p:spPr/>
        <p:txBody>
          <a:bodyPr>
            <a:normAutofit fontScale="92500" lnSpcReduction="20000"/>
          </a:bodyPr>
          <a:lstStyle/>
          <a:p>
            <a:endParaRPr lang="cs-CZ" dirty="0"/>
          </a:p>
          <a:p>
            <a:r>
              <a:rPr lang="cs-CZ" b="1" dirty="0"/>
              <a:t>Ztrátové </a:t>
            </a:r>
            <a:endParaRPr lang="cs-CZ" dirty="0"/>
          </a:p>
          <a:p>
            <a:pPr lvl="1"/>
            <a:r>
              <a:rPr lang="cs-CZ" dirty="0"/>
              <a:t>Komprese zvuku umožňuje snížit velikost audio souboru až na jednu desetinu proti originálu s pouze nepatrnou ztrátou kvality, kterou většina lidí ani nepostřehne. Největší popularity se díky tomu dostalo formátu MP3. </a:t>
            </a:r>
          </a:p>
          <a:p>
            <a:pPr lvl="2"/>
            <a:r>
              <a:rPr lang="cs-CZ" dirty="0" smtClean="0"/>
              <a:t>MP3 </a:t>
            </a:r>
            <a:r>
              <a:rPr lang="cs-CZ" dirty="0"/>
              <a:t>je snad nejrozšířenější a nejpopulárnější zvukový formát v dnešní době. Tento univerzální formát nabízí velice slušný kompromis mezi velikostí souboru a kvalitou zvuku. </a:t>
            </a:r>
          </a:p>
          <a:p>
            <a:pPr lvl="2"/>
            <a:r>
              <a:rPr lang="cs-CZ" dirty="0" smtClean="0"/>
              <a:t>WMA </a:t>
            </a:r>
            <a:r>
              <a:rPr lang="cs-CZ" dirty="0"/>
              <a:t>(Windows Media Audio) formát protlačovaný firmou Microsoft nabízí podobné parametry jako MP3. </a:t>
            </a:r>
          </a:p>
          <a:p>
            <a:pPr lvl="2"/>
            <a:r>
              <a:rPr lang="cs-CZ" dirty="0" smtClean="0"/>
              <a:t>AAC </a:t>
            </a:r>
            <a:r>
              <a:rPr lang="cs-CZ" dirty="0"/>
              <a:t>či MPEG-4 AAC (</a:t>
            </a:r>
            <a:r>
              <a:rPr lang="cs-CZ" dirty="0" err="1"/>
              <a:t>Advanced</a:t>
            </a:r>
            <a:r>
              <a:rPr lang="cs-CZ" dirty="0"/>
              <a:t> Audio </a:t>
            </a:r>
            <a:r>
              <a:rPr lang="cs-CZ" dirty="0" err="1"/>
              <a:t>Coding</a:t>
            </a:r>
            <a:r>
              <a:rPr lang="cs-CZ" dirty="0"/>
              <a:t>) je formát pro poslech hudby používán na iTunes a v iPodu. Zvuk je kvalitnější než u MP3 a formát poskytuje ochranu proti neautorizovanému užití. Přehrají ho však jen přehrávače firmy Apple. Jedná se o uzavřený formát. </a:t>
            </a:r>
          </a:p>
          <a:p>
            <a:pPr lvl="2"/>
            <a:r>
              <a:rPr lang="cs-CZ" dirty="0" smtClean="0"/>
              <a:t>AC3 </a:t>
            </a:r>
            <a:r>
              <a:rPr lang="cs-CZ" dirty="0"/>
              <a:t>(původní označení </a:t>
            </a:r>
            <a:r>
              <a:rPr lang="cs-CZ" dirty="0" err="1"/>
              <a:t>Dolby</a:t>
            </a:r>
            <a:r>
              <a:rPr lang="cs-CZ" dirty="0"/>
              <a:t> Digital) se používá u DVD, nevýhodou je jeho malá komprese. </a:t>
            </a:r>
          </a:p>
          <a:p>
            <a:pPr lvl="2"/>
            <a:r>
              <a:rPr lang="cs-CZ" dirty="0" smtClean="0"/>
              <a:t>OGG </a:t>
            </a:r>
            <a:r>
              <a:rPr lang="cs-CZ" dirty="0" err="1"/>
              <a:t>Vorbis</a:t>
            </a:r>
            <a:r>
              <a:rPr lang="cs-CZ" dirty="0"/>
              <a:t> (OGG) podporuje vícekanálový zvuk. Kvalita zvuku a kompresní poměr je velice dobrý. </a:t>
            </a:r>
          </a:p>
          <a:p>
            <a:endParaRPr lang="cs-CZ" dirty="0"/>
          </a:p>
        </p:txBody>
      </p:sp>
    </p:spTree>
    <p:extLst>
      <p:ext uri="{BB962C8B-B14F-4D97-AF65-F5344CB8AC3E}">
        <p14:creationId xmlns:p14="http://schemas.microsoft.com/office/powerpoint/2010/main" val="2273872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Multimediální soubory – zvuk </a:t>
            </a:r>
            <a:r>
              <a:rPr lang="cs-CZ" b="1" dirty="0" smtClean="0"/>
              <a:t>– srovnání zvukové kvality</a:t>
            </a:r>
            <a:endParaRPr lang="cs-CZ" dirty="0"/>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4142246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Multimediální soubory - </a:t>
            </a:r>
            <a:r>
              <a:rPr lang="cs-CZ" b="1" dirty="0" smtClean="0"/>
              <a:t>video</a:t>
            </a:r>
            <a:endParaRPr lang="cs-CZ" dirty="0"/>
          </a:p>
        </p:txBody>
      </p:sp>
      <p:sp>
        <p:nvSpPr>
          <p:cNvPr id="3" name="Zástupný symbol pro obsah 2"/>
          <p:cNvSpPr>
            <a:spLocks noGrp="1"/>
          </p:cNvSpPr>
          <p:nvPr>
            <p:ph idx="1"/>
          </p:nvPr>
        </p:nvSpPr>
        <p:spPr/>
        <p:txBody>
          <a:bodyPr>
            <a:normAutofit/>
          </a:bodyPr>
          <a:lstStyle/>
          <a:p>
            <a:r>
              <a:rPr lang="cs-CZ" dirty="0" smtClean="0"/>
              <a:t>Video </a:t>
            </a:r>
            <a:r>
              <a:rPr lang="cs-CZ" dirty="0"/>
              <a:t>označuje digitální a analogové způsoby ukládání obrazových záznamů. </a:t>
            </a:r>
          </a:p>
          <a:p>
            <a:r>
              <a:rPr lang="cs-CZ" dirty="0"/>
              <a:t>Pohyblivé video není ve své podstatě nic jiného než řada </a:t>
            </a:r>
            <a:r>
              <a:rPr lang="cs-CZ" dirty="0" smtClean="0"/>
              <a:t>obrázků, </a:t>
            </a:r>
            <a:r>
              <a:rPr lang="cs-CZ" dirty="0"/>
              <a:t>které jsou promítány rychle za sebou, a díky nedokonalosti lidského oka je tak vytvářen dojem pohybu. Čím více snímků se promítne za jednu sekundu, tím je pohyb plynulejší. Běžné video se pohybuje kolem 25 snímků za sekundu. Dostačujících pro plynulý pohyb je však již 12 snímků za sekundu. S rostoucím počtem snímků narůstá také velikost celého videosouboru, proto vždy hledáme ideální poměr mezi kvalitou a velikostí souboru. Kvalita videa je závislá na metodě zachycování a ukládání obrazu. </a:t>
            </a:r>
          </a:p>
        </p:txBody>
      </p:sp>
    </p:spTree>
    <p:extLst>
      <p:ext uri="{BB962C8B-B14F-4D97-AF65-F5344CB8AC3E}">
        <p14:creationId xmlns:p14="http://schemas.microsoft.com/office/powerpoint/2010/main" val="647306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_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CFAF12D-CFF3-425F-A902-4DFAACDEC9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Prezentace v podobě školní tabule (širokoúhlá)</Template>
  <TotalTime>0</TotalTime>
  <Words>2256</Words>
  <Application>Microsoft Office PowerPoint</Application>
  <PresentationFormat>Vlastní</PresentationFormat>
  <Paragraphs>102</Paragraphs>
  <Slides>21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Consolas</vt:lpstr>
      <vt:lpstr>Corbel</vt:lpstr>
      <vt:lpstr>Wingdings</vt:lpstr>
      <vt:lpstr>Chalkboard_16x9</vt:lpstr>
      <vt:lpstr>Multimédia ve sportu</vt:lpstr>
      <vt:lpstr>Co to jsou multimédia?</vt:lpstr>
      <vt:lpstr> Šíření multimédií </vt:lpstr>
      <vt:lpstr> Multimediální soubory </vt:lpstr>
      <vt:lpstr>Multimediální soubory - zvuk</vt:lpstr>
      <vt:lpstr>Multimediální soubory – zvuk - Zvukové formáty </vt:lpstr>
      <vt:lpstr>Multimediální soubory – zvuk - Zvukové formáty </vt:lpstr>
      <vt:lpstr>Multimediální soubory – zvuk – srovnání zvukové kvality</vt:lpstr>
      <vt:lpstr>Multimediální soubory - video</vt:lpstr>
      <vt:lpstr>Multimediální soubory – video -  Rozlišení a poměr stran </vt:lpstr>
      <vt:lpstr>Multimediální soubory – video -  Snímkovací frekvence </vt:lpstr>
      <vt:lpstr>Multimediální soubory – video - formáty</vt:lpstr>
      <vt:lpstr>Multimediální soubory – video – srovnání videokvality</vt:lpstr>
      <vt:lpstr>Multimediální soubory – animace</vt:lpstr>
      <vt:lpstr>Multimediální soubory – titulky</vt:lpstr>
      <vt:lpstr>Multimediální soubory – Vybrané titulkové formáty</vt:lpstr>
      <vt:lpstr> Editace multimediálních souborů -  Editace videa</vt:lpstr>
      <vt:lpstr> Movie Maker a Live Movie Maker</vt:lpstr>
      <vt:lpstr> Movie Maker a Live Movie Maker - Import videa a fotografií </vt:lpstr>
      <vt:lpstr>Movie Maker a Live Movie Maker – jak ho používat</vt:lpstr>
      <vt:lpstr>Pěkný den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2018-03-06T12:36:25Z</dcterms:created>
  <dcterms:modified xsi:type="dcterms:W3CDTF">2020-02-10T09:55:45Z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