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6" r:id="rId1"/>
  </p:sldMasterIdLst>
  <p:sldIdLst>
    <p:sldId id="256" r:id="rId2"/>
    <p:sldId id="257" r:id="rId3"/>
    <p:sldId id="258" r:id="rId4"/>
    <p:sldId id="259" r:id="rId5"/>
    <p:sldId id="260" r:id="rId6"/>
    <p:sldId id="277" r:id="rId7"/>
    <p:sldId id="274" r:id="rId8"/>
    <p:sldId id="278" r:id="rId9"/>
    <p:sldId id="273" r:id="rId10"/>
    <p:sldId id="272" r:id="rId11"/>
    <p:sldId id="271" r:id="rId12"/>
    <p:sldId id="270" r:id="rId13"/>
    <p:sldId id="269" r:id="rId14"/>
    <p:sldId id="268" r:id="rId15"/>
    <p:sldId id="279" r:id="rId16"/>
    <p:sldId id="265" r:id="rId17"/>
    <p:sldId id="266" r:id="rId1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5066AA3E-7950-4BDD-9012-9736C89D890B}"/>
              </a:ext>
            </a:extLst>
          </p:cNvPr>
          <p:cNvSpPr/>
          <p:nvPr/>
        </p:nvSpPr>
        <p:spPr>
          <a:xfrm>
            <a:off x="182563" y="182563"/>
            <a:ext cx="8778875" cy="6492875"/>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7">
            <a:extLst>
              <a:ext uri="{FF2B5EF4-FFF2-40B4-BE49-F238E27FC236}">
                <a16:creationId xmlns:a16="http://schemas.microsoft.com/office/drawing/2014/main" id="{277FDDF9-61E3-4F46-B035-87F2A94B4C4A}"/>
              </a:ext>
            </a:extLst>
          </p:cNvPr>
          <p:cNvCxnSpPr/>
          <p:nvPr/>
        </p:nvCxnSpPr>
        <p:spPr>
          <a:xfrm>
            <a:off x="1484313" y="3733800"/>
            <a:ext cx="617220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cs-CZ"/>
              <a:t>Kliknutím lze upravit styl.</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cs-CZ"/>
              <a:t>Kliknutím můžete upravit styl předlohy.</a:t>
            </a:r>
            <a:endParaRPr lang="en-US" dirty="0"/>
          </a:p>
        </p:txBody>
      </p:sp>
      <p:sp>
        <p:nvSpPr>
          <p:cNvPr id="6" name="Date Placeholder 3">
            <a:extLst>
              <a:ext uri="{FF2B5EF4-FFF2-40B4-BE49-F238E27FC236}">
                <a16:creationId xmlns:a16="http://schemas.microsoft.com/office/drawing/2014/main" id="{E1F3AEDB-80F4-4443-BA42-2B07FD8B9EE5}"/>
              </a:ext>
            </a:extLst>
          </p:cNvPr>
          <p:cNvSpPr>
            <a:spLocks noGrp="1"/>
          </p:cNvSpPr>
          <p:nvPr>
            <p:ph type="dt" sz="half" idx="10"/>
          </p:nvPr>
        </p:nvSpPr>
        <p:spPr/>
        <p:txBody>
          <a:bodyPr/>
          <a:lstStyle>
            <a:lvl1pPr>
              <a:defRPr smtClean="0">
                <a:solidFill>
                  <a:srgbClr val="FFFFFF"/>
                </a:solidFill>
              </a:defRPr>
            </a:lvl1pPr>
          </a:lstStyle>
          <a:p>
            <a:pPr>
              <a:defRPr/>
            </a:pPr>
            <a:fld id="{1DFEAB6F-BD76-4C1C-98FA-96107A48A9A1}" type="datetimeFigureOut">
              <a:rPr lang="cs-CZ"/>
              <a:pPr>
                <a:defRPr/>
              </a:pPr>
              <a:t>04.12.2025</a:t>
            </a:fld>
            <a:endParaRPr lang="cs-CZ"/>
          </a:p>
        </p:txBody>
      </p:sp>
      <p:sp>
        <p:nvSpPr>
          <p:cNvPr id="7" name="Footer Placeholder 4">
            <a:extLst>
              <a:ext uri="{FF2B5EF4-FFF2-40B4-BE49-F238E27FC236}">
                <a16:creationId xmlns:a16="http://schemas.microsoft.com/office/drawing/2014/main" id="{248FA5A2-3399-4C05-BAAA-1C468F2141D2}"/>
              </a:ext>
            </a:extLst>
          </p:cNvPr>
          <p:cNvSpPr>
            <a:spLocks noGrp="1"/>
          </p:cNvSpPr>
          <p:nvPr>
            <p:ph type="ftr" sz="quarter" idx="11"/>
          </p:nvPr>
        </p:nvSpPr>
        <p:spPr/>
        <p:txBody>
          <a:bodyPr/>
          <a:lstStyle>
            <a:lvl1pPr>
              <a:defRPr>
                <a:solidFill>
                  <a:srgbClr val="FFFFFF"/>
                </a:solidFill>
              </a:defRPr>
            </a:lvl1pPr>
          </a:lstStyle>
          <a:p>
            <a:pPr>
              <a:defRPr/>
            </a:pPr>
            <a:endParaRPr lang="cs-CZ"/>
          </a:p>
        </p:txBody>
      </p:sp>
      <p:sp>
        <p:nvSpPr>
          <p:cNvPr id="8" name="Slide Number Placeholder 5">
            <a:extLst>
              <a:ext uri="{FF2B5EF4-FFF2-40B4-BE49-F238E27FC236}">
                <a16:creationId xmlns:a16="http://schemas.microsoft.com/office/drawing/2014/main" id="{536ED463-4C99-4DC2-8EE0-D0D8B5C37AED}"/>
              </a:ext>
            </a:extLst>
          </p:cNvPr>
          <p:cNvSpPr>
            <a:spLocks noGrp="1"/>
          </p:cNvSpPr>
          <p:nvPr>
            <p:ph type="sldNum" sz="quarter" idx="12"/>
          </p:nvPr>
        </p:nvSpPr>
        <p:spPr/>
        <p:txBody>
          <a:bodyPr/>
          <a:lstStyle>
            <a:lvl1pPr>
              <a:defRPr smtClean="0">
                <a:solidFill>
                  <a:srgbClr val="FFFFFF"/>
                </a:solidFill>
              </a:defRPr>
            </a:lvl1pPr>
          </a:lstStyle>
          <a:p>
            <a:pPr>
              <a:defRPr/>
            </a:pPr>
            <a:fld id="{AC3A0356-B130-4E26-B032-1BDEC76DB732}" type="slidenum">
              <a:rPr lang="cs-CZ"/>
              <a:pPr>
                <a:defRPr/>
              </a:pPr>
              <a:t>‹#›</a:t>
            </a:fld>
            <a:endParaRPr lang="cs-CZ"/>
          </a:p>
        </p:txBody>
      </p:sp>
    </p:spTree>
    <p:extLst>
      <p:ext uri="{BB962C8B-B14F-4D97-AF65-F5344CB8AC3E}">
        <p14:creationId xmlns:p14="http://schemas.microsoft.com/office/powerpoint/2010/main" val="2283595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a:extLst>
              <a:ext uri="{FF2B5EF4-FFF2-40B4-BE49-F238E27FC236}">
                <a16:creationId xmlns:a16="http://schemas.microsoft.com/office/drawing/2014/main" id="{B290B58D-AEAC-4029-B922-B3943D1F44D2}"/>
              </a:ext>
            </a:extLst>
          </p:cNvPr>
          <p:cNvSpPr>
            <a:spLocks noGrp="1"/>
          </p:cNvSpPr>
          <p:nvPr>
            <p:ph type="dt" sz="half" idx="10"/>
          </p:nvPr>
        </p:nvSpPr>
        <p:spPr/>
        <p:txBody>
          <a:bodyPr/>
          <a:lstStyle>
            <a:lvl1pPr>
              <a:defRPr/>
            </a:lvl1pPr>
          </a:lstStyle>
          <a:p>
            <a:pPr>
              <a:defRPr/>
            </a:pPr>
            <a:fld id="{DEB6F911-16BE-4433-B227-E31D560C99F1}" type="datetimeFigureOut">
              <a:rPr lang="cs-CZ"/>
              <a:pPr>
                <a:defRPr/>
              </a:pPr>
              <a:t>04.12.2025</a:t>
            </a:fld>
            <a:endParaRPr lang="cs-CZ"/>
          </a:p>
        </p:txBody>
      </p:sp>
      <p:sp>
        <p:nvSpPr>
          <p:cNvPr id="5" name="Footer Placeholder 4">
            <a:extLst>
              <a:ext uri="{FF2B5EF4-FFF2-40B4-BE49-F238E27FC236}">
                <a16:creationId xmlns:a16="http://schemas.microsoft.com/office/drawing/2014/main" id="{DE17918F-AD92-48DD-A250-4377E506316D}"/>
              </a:ext>
            </a:extLst>
          </p:cNvPr>
          <p:cNvSpPr>
            <a:spLocks noGrp="1"/>
          </p:cNvSpPr>
          <p:nvPr>
            <p:ph type="ftr" sz="quarter" idx="11"/>
          </p:nvPr>
        </p:nvSpPr>
        <p:spPr/>
        <p:txBody>
          <a:bodyPr/>
          <a:lstStyle>
            <a:lvl1pPr>
              <a:defRPr/>
            </a:lvl1pPr>
          </a:lstStyle>
          <a:p>
            <a:pPr>
              <a:defRPr/>
            </a:pPr>
            <a:endParaRPr lang="cs-CZ"/>
          </a:p>
        </p:txBody>
      </p:sp>
      <p:sp>
        <p:nvSpPr>
          <p:cNvPr id="6" name="Slide Number Placeholder 5">
            <a:extLst>
              <a:ext uri="{FF2B5EF4-FFF2-40B4-BE49-F238E27FC236}">
                <a16:creationId xmlns:a16="http://schemas.microsoft.com/office/drawing/2014/main" id="{08B03C52-4129-48BA-A372-4DFD65253E92}"/>
              </a:ext>
            </a:extLst>
          </p:cNvPr>
          <p:cNvSpPr>
            <a:spLocks noGrp="1"/>
          </p:cNvSpPr>
          <p:nvPr>
            <p:ph type="sldNum" sz="quarter" idx="12"/>
          </p:nvPr>
        </p:nvSpPr>
        <p:spPr/>
        <p:txBody>
          <a:bodyPr/>
          <a:lstStyle>
            <a:lvl1pPr>
              <a:defRPr/>
            </a:lvl1pPr>
          </a:lstStyle>
          <a:p>
            <a:pPr>
              <a:defRPr/>
            </a:pPr>
            <a:fld id="{D5FBDAA9-3972-4AAD-BBD7-E8EDB5AE722D}" type="slidenum">
              <a:rPr lang="cs-CZ"/>
              <a:pPr>
                <a:defRPr/>
              </a:pPr>
              <a:t>‹#›</a:t>
            </a:fld>
            <a:endParaRPr lang="cs-CZ"/>
          </a:p>
        </p:txBody>
      </p:sp>
    </p:spTree>
    <p:extLst>
      <p:ext uri="{BB962C8B-B14F-4D97-AF65-F5344CB8AC3E}">
        <p14:creationId xmlns:p14="http://schemas.microsoft.com/office/powerpoint/2010/main" val="271369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a:extLst>
              <a:ext uri="{FF2B5EF4-FFF2-40B4-BE49-F238E27FC236}">
                <a16:creationId xmlns:a16="http://schemas.microsoft.com/office/drawing/2014/main" id="{3DDCF011-4E1E-4464-A521-01ECC69BB269}"/>
              </a:ext>
            </a:extLst>
          </p:cNvPr>
          <p:cNvSpPr>
            <a:spLocks noGrp="1"/>
          </p:cNvSpPr>
          <p:nvPr>
            <p:ph type="dt" sz="half" idx="10"/>
          </p:nvPr>
        </p:nvSpPr>
        <p:spPr/>
        <p:txBody>
          <a:bodyPr/>
          <a:lstStyle>
            <a:lvl1pPr>
              <a:defRPr/>
            </a:lvl1pPr>
          </a:lstStyle>
          <a:p>
            <a:pPr>
              <a:defRPr/>
            </a:pPr>
            <a:fld id="{8567B0D5-DE04-4930-A3AB-69673E436A70}" type="datetimeFigureOut">
              <a:rPr lang="cs-CZ"/>
              <a:pPr>
                <a:defRPr/>
              </a:pPr>
              <a:t>04.12.2025</a:t>
            </a:fld>
            <a:endParaRPr lang="cs-CZ"/>
          </a:p>
        </p:txBody>
      </p:sp>
      <p:sp>
        <p:nvSpPr>
          <p:cNvPr id="5" name="Footer Placeholder 4">
            <a:extLst>
              <a:ext uri="{FF2B5EF4-FFF2-40B4-BE49-F238E27FC236}">
                <a16:creationId xmlns:a16="http://schemas.microsoft.com/office/drawing/2014/main" id="{494FD884-39A2-430F-9BD1-7CB86AE2AC47}"/>
              </a:ext>
            </a:extLst>
          </p:cNvPr>
          <p:cNvSpPr>
            <a:spLocks noGrp="1"/>
          </p:cNvSpPr>
          <p:nvPr>
            <p:ph type="ftr" sz="quarter" idx="11"/>
          </p:nvPr>
        </p:nvSpPr>
        <p:spPr/>
        <p:txBody>
          <a:bodyPr/>
          <a:lstStyle>
            <a:lvl1pPr>
              <a:defRPr/>
            </a:lvl1pPr>
          </a:lstStyle>
          <a:p>
            <a:pPr>
              <a:defRPr/>
            </a:pPr>
            <a:endParaRPr lang="cs-CZ"/>
          </a:p>
        </p:txBody>
      </p:sp>
      <p:sp>
        <p:nvSpPr>
          <p:cNvPr id="6" name="Slide Number Placeholder 5">
            <a:extLst>
              <a:ext uri="{FF2B5EF4-FFF2-40B4-BE49-F238E27FC236}">
                <a16:creationId xmlns:a16="http://schemas.microsoft.com/office/drawing/2014/main" id="{266E4D04-BDB3-43AA-B38D-1D6D8D3664AF}"/>
              </a:ext>
            </a:extLst>
          </p:cNvPr>
          <p:cNvSpPr>
            <a:spLocks noGrp="1"/>
          </p:cNvSpPr>
          <p:nvPr>
            <p:ph type="sldNum" sz="quarter" idx="12"/>
          </p:nvPr>
        </p:nvSpPr>
        <p:spPr/>
        <p:txBody>
          <a:bodyPr/>
          <a:lstStyle>
            <a:lvl1pPr>
              <a:defRPr/>
            </a:lvl1pPr>
          </a:lstStyle>
          <a:p>
            <a:pPr>
              <a:defRPr/>
            </a:pPr>
            <a:fld id="{ACEB269B-66AA-4EEA-8A25-50EC0B3EDCC5}" type="slidenum">
              <a:rPr lang="cs-CZ"/>
              <a:pPr>
                <a:defRPr/>
              </a:pPr>
              <a:t>‹#›</a:t>
            </a:fld>
            <a:endParaRPr lang="cs-CZ"/>
          </a:p>
        </p:txBody>
      </p:sp>
    </p:spTree>
    <p:extLst>
      <p:ext uri="{BB962C8B-B14F-4D97-AF65-F5344CB8AC3E}">
        <p14:creationId xmlns:p14="http://schemas.microsoft.com/office/powerpoint/2010/main" val="1969435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a:extLst>
              <a:ext uri="{FF2B5EF4-FFF2-40B4-BE49-F238E27FC236}">
                <a16:creationId xmlns:a16="http://schemas.microsoft.com/office/drawing/2014/main" id="{3C158F0B-A454-4607-8306-78080F7055EF}"/>
              </a:ext>
            </a:extLst>
          </p:cNvPr>
          <p:cNvSpPr>
            <a:spLocks noGrp="1"/>
          </p:cNvSpPr>
          <p:nvPr>
            <p:ph type="dt" sz="half" idx="10"/>
          </p:nvPr>
        </p:nvSpPr>
        <p:spPr/>
        <p:txBody>
          <a:bodyPr/>
          <a:lstStyle>
            <a:lvl1pPr>
              <a:defRPr/>
            </a:lvl1pPr>
          </a:lstStyle>
          <a:p>
            <a:pPr>
              <a:defRPr/>
            </a:pPr>
            <a:fld id="{06EBA005-1B96-4147-95E9-E66DD65DFD57}" type="datetimeFigureOut">
              <a:rPr lang="cs-CZ"/>
              <a:pPr>
                <a:defRPr/>
              </a:pPr>
              <a:t>04.12.2025</a:t>
            </a:fld>
            <a:endParaRPr lang="cs-CZ"/>
          </a:p>
        </p:txBody>
      </p:sp>
      <p:sp>
        <p:nvSpPr>
          <p:cNvPr id="5" name="Footer Placeholder 4">
            <a:extLst>
              <a:ext uri="{FF2B5EF4-FFF2-40B4-BE49-F238E27FC236}">
                <a16:creationId xmlns:a16="http://schemas.microsoft.com/office/drawing/2014/main" id="{9B5F4DA1-E07C-4102-A4D2-626D9D1084B5}"/>
              </a:ext>
            </a:extLst>
          </p:cNvPr>
          <p:cNvSpPr>
            <a:spLocks noGrp="1"/>
          </p:cNvSpPr>
          <p:nvPr>
            <p:ph type="ftr" sz="quarter" idx="11"/>
          </p:nvPr>
        </p:nvSpPr>
        <p:spPr/>
        <p:txBody>
          <a:bodyPr/>
          <a:lstStyle>
            <a:lvl1pPr>
              <a:defRPr/>
            </a:lvl1pPr>
          </a:lstStyle>
          <a:p>
            <a:pPr>
              <a:defRPr/>
            </a:pPr>
            <a:endParaRPr lang="cs-CZ"/>
          </a:p>
        </p:txBody>
      </p:sp>
      <p:sp>
        <p:nvSpPr>
          <p:cNvPr id="6" name="Slide Number Placeholder 5">
            <a:extLst>
              <a:ext uri="{FF2B5EF4-FFF2-40B4-BE49-F238E27FC236}">
                <a16:creationId xmlns:a16="http://schemas.microsoft.com/office/drawing/2014/main" id="{F2059186-8D7E-4BBC-9BE3-1F33FDF3F4B6}"/>
              </a:ext>
            </a:extLst>
          </p:cNvPr>
          <p:cNvSpPr>
            <a:spLocks noGrp="1"/>
          </p:cNvSpPr>
          <p:nvPr>
            <p:ph type="sldNum" sz="quarter" idx="12"/>
          </p:nvPr>
        </p:nvSpPr>
        <p:spPr/>
        <p:txBody>
          <a:bodyPr/>
          <a:lstStyle>
            <a:lvl1pPr>
              <a:defRPr/>
            </a:lvl1pPr>
          </a:lstStyle>
          <a:p>
            <a:pPr>
              <a:defRPr/>
            </a:pPr>
            <a:fld id="{004E83FF-4D30-4754-BBE9-A90D56922FCC}" type="slidenum">
              <a:rPr lang="cs-CZ"/>
              <a:pPr>
                <a:defRPr/>
              </a:pPr>
              <a:t>‹#›</a:t>
            </a:fld>
            <a:endParaRPr lang="cs-CZ"/>
          </a:p>
        </p:txBody>
      </p:sp>
    </p:spTree>
    <p:extLst>
      <p:ext uri="{BB962C8B-B14F-4D97-AF65-F5344CB8AC3E}">
        <p14:creationId xmlns:p14="http://schemas.microsoft.com/office/powerpoint/2010/main" val="1482423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cxnSp>
        <p:nvCxnSpPr>
          <p:cNvPr id="4" name="Straight Connector 6">
            <a:extLst>
              <a:ext uri="{FF2B5EF4-FFF2-40B4-BE49-F238E27FC236}">
                <a16:creationId xmlns:a16="http://schemas.microsoft.com/office/drawing/2014/main" id="{B6DA4D21-4750-4363-9AA1-5ECD076C69B9}"/>
              </a:ext>
            </a:extLst>
          </p:cNvPr>
          <p:cNvCxnSpPr/>
          <p:nvPr/>
        </p:nvCxnSpPr>
        <p:spPr>
          <a:xfrm>
            <a:off x="1485900" y="4021138"/>
            <a:ext cx="61722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cs-CZ"/>
              <a:t>Kliknutím lze upravit styl.</a:t>
            </a:r>
            <a:endParaRPr lang="en-US" dirty="0"/>
          </a:p>
        </p:txBody>
      </p:sp>
      <p:sp>
        <p:nvSpPr>
          <p:cNvPr id="3" name="Text Placeholder 2"/>
          <p:cNvSpPr>
            <a:spLocks noGrp="1"/>
          </p:cNvSpPr>
          <p:nvPr>
            <p:ph type="body" idx="1"/>
          </p:nvPr>
        </p:nvSpPr>
        <p:spPr>
          <a:xfrm>
            <a:off x="1282446" y="4154520"/>
            <a:ext cx="6576822" cy="1363806"/>
          </a:xfrm>
        </p:spPr>
        <p:txBody>
          <a:bodyPr>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cs-CZ"/>
              <a:t>Upravte styly předlohy textu.</a:t>
            </a:r>
          </a:p>
        </p:txBody>
      </p:sp>
      <p:sp>
        <p:nvSpPr>
          <p:cNvPr id="5" name="Date Placeholder 3">
            <a:extLst>
              <a:ext uri="{FF2B5EF4-FFF2-40B4-BE49-F238E27FC236}">
                <a16:creationId xmlns:a16="http://schemas.microsoft.com/office/drawing/2014/main" id="{A5F72A10-EEDA-4A75-AD24-63642BC5C478}"/>
              </a:ext>
            </a:extLst>
          </p:cNvPr>
          <p:cNvSpPr>
            <a:spLocks noGrp="1"/>
          </p:cNvSpPr>
          <p:nvPr>
            <p:ph type="dt" sz="half" idx="10"/>
          </p:nvPr>
        </p:nvSpPr>
        <p:spPr/>
        <p:txBody>
          <a:bodyPr/>
          <a:lstStyle>
            <a:lvl1pPr>
              <a:defRPr/>
            </a:lvl1pPr>
          </a:lstStyle>
          <a:p>
            <a:pPr>
              <a:defRPr/>
            </a:pPr>
            <a:fld id="{FC46F67C-B2FE-4BE3-8C2E-8005357A46BC}" type="datetimeFigureOut">
              <a:rPr lang="cs-CZ"/>
              <a:pPr>
                <a:defRPr/>
              </a:pPr>
              <a:t>04.12.2025</a:t>
            </a:fld>
            <a:endParaRPr lang="cs-CZ"/>
          </a:p>
        </p:txBody>
      </p:sp>
      <p:sp>
        <p:nvSpPr>
          <p:cNvPr id="6" name="Footer Placeholder 4">
            <a:extLst>
              <a:ext uri="{FF2B5EF4-FFF2-40B4-BE49-F238E27FC236}">
                <a16:creationId xmlns:a16="http://schemas.microsoft.com/office/drawing/2014/main" id="{FF45FF6D-E25B-44BC-837D-8B7215876549}"/>
              </a:ext>
            </a:extLst>
          </p:cNvPr>
          <p:cNvSpPr>
            <a:spLocks noGrp="1"/>
          </p:cNvSpPr>
          <p:nvPr>
            <p:ph type="ftr" sz="quarter" idx="11"/>
          </p:nvPr>
        </p:nvSpPr>
        <p:spPr/>
        <p:txBody>
          <a:bodyPr/>
          <a:lstStyle>
            <a:lvl1pPr>
              <a:defRPr/>
            </a:lvl1pPr>
          </a:lstStyle>
          <a:p>
            <a:pPr>
              <a:defRPr/>
            </a:pPr>
            <a:endParaRPr lang="cs-CZ"/>
          </a:p>
        </p:txBody>
      </p:sp>
      <p:sp>
        <p:nvSpPr>
          <p:cNvPr id="7" name="Slide Number Placeholder 5">
            <a:extLst>
              <a:ext uri="{FF2B5EF4-FFF2-40B4-BE49-F238E27FC236}">
                <a16:creationId xmlns:a16="http://schemas.microsoft.com/office/drawing/2014/main" id="{04DD6637-0CF0-4AFC-925C-D69ABE11B6F8}"/>
              </a:ext>
            </a:extLst>
          </p:cNvPr>
          <p:cNvSpPr>
            <a:spLocks noGrp="1"/>
          </p:cNvSpPr>
          <p:nvPr>
            <p:ph type="sldNum" sz="quarter" idx="12"/>
          </p:nvPr>
        </p:nvSpPr>
        <p:spPr/>
        <p:txBody>
          <a:bodyPr/>
          <a:lstStyle>
            <a:lvl1pPr>
              <a:defRPr/>
            </a:lvl1pPr>
          </a:lstStyle>
          <a:p>
            <a:pPr>
              <a:defRPr/>
            </a:pPr>
            <a:fld id="{BB83973F-4CAB-496D-A62A-470C29F56BA7}" type="slidenum">
              <a:rPr lang="cs-CZ"/>
              <a:pPr>
                <a:defRPr/>
              </a:pPr>
              <a:t>‹#›</a:t>
            </a:fld>
            <a:endParaRPr lang="cs-CZ"/>
          </a:p>
        </p:txBody>
      </p:sp>
    </p:spTree>
    <p:extLst>
      <p:ext uri="{BB962C8B-B14F-4D97-AF65-F5344CB8AC3E}">
        <p14:creationId xmlns:p14="http://schemas.microsoft.com/office/powerpoint/2010/main" val="1889441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3">
            <a:extLst>
              <a:ext uri="{FF2B5EF4-FFF2-40B4-BE49-F238E27FC236}">
                <a16:creationId xmlns:a16="http://schemas.microsoft.com/office/drawing/2014/main" id="{839B71F9-010C-45EE-8546-5D89B0D97FE1}"/>
              </a:ext>
            </a:extLst>
          </p:cNvPr>
          <p:cNvSpPr>
            <a:spLocks noGrp="1"/>
          </p:cNvSpPr>
          <p:nvPr>
            <p:ph type="dt" sz="half" idx="10"/>
          </p:nvPr>
        </p:nvSpPr>
        <p:spPr/>
        <p:txBody>
          <a:bodyPr/>
          <a:lstStyle>
            <a:lvl1pPr>
              <a:defRPr/>
            </a:lvl1pPr>
          </a:lstStyle>
          <a:p>
            <a:pPr>
              <a:defRPr/>
            </a:pPr>
            <a:fld id="{DFD723A1-58DB-4D05-AB2E-19E305163735}" type="datetimeFigureOut">
              <a:rPr lang="cs-CZ"/>
              <a:pPr>
                <a:defRPr/>
              </a:pPr>
              <a:t>04.12.2025</a:t>
            </a:fld>
            <a:endParaRPr lang="cs-CZ"/>
          </a:p>
        </p:txBody>
      </p:sp>
      <p:sp>
        <p:nvSpPr>
          <p:cNvPr id="6" name="Footer Placeholder 4">
            <a:extLst>
              <a:ext uri="{FF2B5EF4-FFF2-40B4-BE49-F238E27FC236}">
                <a16:creationId xmlns:a16="http://schemas.microsoft.com/office/drawing/2014/main" id="{A2B8B42E-4DDD-4483-9086-45BB457FADCE}"/>
              </a:ext>
            </a:extLst>
          </p:cNvPr>
          <p:cNvSpPr>
            <a:spLocks noGrp="1"/>
          </p:cNvSpPr>
          <p:nvPr>
            <p:ph type="ftr" sz="quarter" idx="11"/>
          </p:nvPr>
        </p:nvSpPr>
        <p:spPr/>
        <p:txBody>
          <a:bodyPr/>
          <a:lstStyle>
            <a:lvl1pPr>
              <a:defRPr/>
            </a:lvl1pPr>
          </a:lstStyle>
          <a:p>
            <a:pPr>
              <a:defRPr/>
            </a:pPr>
            <a:endParaRPr lang="cs-CZ"/>
          </a:p>
        </p:txBody>
      </p:sp>
      <p:sp>
        <p:nvSpPr>
          <p:cNvPr id="7" name="Slide Number Placeholder 5">
            <a:extLst>
              <a:ext uri="{FF2B5EF4-FFF2-40B4-BE49-F238E27FC236}">
                <a16:creationId xmlns:a16="http://schemas.microsoft.com/office/drawing/2014/main" id="{0469EE93-70E7-4652-8A9E-524862504B56}"/>
              </a:ext>
            </a:extLst>
          </p:cNvPr>
          <p:cNvSpPr>
            <a:spLocks noGrp="1"/>
          </p:cNvSpPr>
          <p:nvPr>
            <p:ph type="sldNum" sz="quarter" idx="12"/>
          </p:nvPr>
        </p:nvSpPr>
        <p:spPr/>
        <p:txBody>
          <a:bodyPr/>
          <a:lstStyle>
            <a:lvl1pPr>
              <a:defRPr/>
            </a:lvl1pPr>
          </a:lstStyle>
          <a:p>
            <a:pPr>
              <a:defRPr/>
            </a:pPr>
            <a:fld id="{6E982335-C341-4D53-8E1F-12FC1B89D76D}" type="slidenum">
              <a:rPr lang="cs-CZ"/>
              <a:pPr>
                <a:defRPr/>
              </a:pPr>
              <a:t>‹#›</a:t>
            </a:fld>
            <a:endParaRPr lang="cs-CZ"/>
          </a:p>
        </p:txBody>
      </p:sp>
    </p:spTree>
    <p:extLst>
      <p:ext uri="{BB962C8B-B14F-4D97-AF65-F5344CB8AC3E}">
        <p14:creationId xmlns:p14="http://schemas.microsoft.com/office/powerpoint/2010/main" val="1702412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3">
            <a:extLst>
              <a:ext uri="{FF2B5EF4-FFF2-40B4-BE49-F238E27FC236}">
                <a16:creationId xmlns:a16="http://schemas.microsoft.com/office/drawing/2014/main" id="{E4A9EB69-EC0E-435F-A8DD-1EF5DDEA942B}"/>
              </a:ext>
            </a:extLst>
          </p:cNvPr>
          <p:cNvSpPr>
            <a:spLocks noGrp="1"/>
          </p:cNvSpPr>
          <p:nvPr>
            <p:ph type="dt" sz="half" idx="10"/>
          </p:nvPr>
        </p:nvSpPr>
        <p:spPr/>
        <p:txBody>
          <a:bodyPr/>
          <a:lstStyle>
            <a:lvl1pPr>
              <a:defRPr/>
            </a:lvl1pPr>
          </a:lstStyle>
          <a:p>
            <a:pPr>
              <a:defRPr/>
            </a:pPr>
            <a:fld id="{3FC59EE3-ED97-4530-8E6D-F4DB31823F27}" type="datetimeFigureOut">
              <a:rPr lang="cs-CZ"/>
              <a:pPr>
                <a:defRPr/>
              </a:pPr>
              <a:t>04.12.2025</a:t>
            </a:fld>
            <a:endParaRPr lang="cs-CZ"/>
          </a:p>
        </p:txBody>
      </p:sp>
      <p:sp>
        <p:nvSpPr>
          <p:cNvPr id="8" name="Footer Placeholder 4">
            <a:extLst>
              <a:ext uri="{FF2B5EF4-FFF2-40B4-BE49-F238E27FC236}">
                <a16:creationId xmlns:a16="http://schemas.microsoft.com/office/drawing/2014/main" id="{4F93DECC-35BA-4A51-8136-3E4C2E5E9740}"/>
              </a:ext>
            </a:extLst>
          </p:cNvPr>
          <p:cNvSpPr>
            <a:spLocks noGrp="1"/>
          </p:cNvSpPr>
          <p:nvPr>
            <p:ph type="ftr" sz="quarter" idx="11"/>
          </p:nvPr>
        </p:nvSpPr>
        <p:spPr/>
        <p:txBody>
          <a:bodyPr/>
          <a:lstStyle>
            <a:lvl1pPr>
              <a:defRPr/>
            </a:lvl1pPr>
          </a:lstStyle>
          <a:p>
            <a:pPr>
              <a:defRPr/>
            </a:pPr>
            <a:endParaRPr lang="cs-CZ"/>
          </a:p>
        </p:txBody>
      </p:sp>
      <p:sp>
        <p:nvSpPr>
          <p:cNvPr id="9" name="Slide Number Placeholder 5">
            <a:extLst>
              <a:ext uri="{FF2B5EF4-FFF2-40B4-BE49-F238E27FC236}">
                <a16:creationId xmlns:a16="http://schemas.microsoft.com/office/drawing/2014/main" id="{6C9C8042-698C-4434-AD44-E3BE870E7CAF}"/>
              </a:ext>
            </a:extLst>
          </p:cNvPr>
          <p:cNvSpPr>
            <a:spLocks noGrp="1"/>
          </p:cNvSpPr>
          <p:nvPr>
            <p:ph type="sldNum" sz="quarter" idx="12"/>
          </p:nvPr>
        </p:nvSpPr>
        <p:spPr/>
        <p:txBody>
          <a:bodyPr/>
          <a:lstStyle>
            <a:lvl1pPr>
              <a:defRPr/>
            </a:lvl1pPr>
          </a:lstStyle>
          <a:p>
            <a:pPr>
              <a:defRPr/>
            </a:pPr>
            <a:fld id="{41180CFE-E63F-4AA5-AB98-2CAD5C48664C}" type="slidenum">
              <a:rPr lang="cs-CZ"/>
              <a:pPr>
                <a:defRPr/>
              </a:pPr>
              <a:t>‹#›</a:t>
            </a:fld>
            <a:endParaRPr lang="cs-CZ"/>
          </a:p>
        </p:txBody>
      </p:sp>
    </p:spTree>
    <p:extLst>
      <p:ext uri="{BB962C8B-B14F-4D97-AF65-F5344CB8AC3E}">
        <p14:creationId xmlns:p14="http://schemas.microsoft.com/office/powerpoint/2010/main" val="196464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3">
            <a:extLst>
              <a:ext uri="{FF2B5EF4-FFF2-40B4-BE49-F238E27FC236}">
                <a16:creationId xmlns:a16="http://schemas.microsoft.com/office/drawing/2014/main" id="{FBE10BDD-F7F0-445B-B4CD-F9D7F97AE2C1}"/>
              </a:ext>
            </a:extLst>
          </p:cNvPr>
          <p:cNvSpPr>
            <a:spLocks noGrp="1"/>
          </p:cNvSpPr>
          <p:nvPr>
            <p:ph type="dt" sz="half" idx="10"/>
          </p:nvPr>
        </p:nvSpPr>
        <p:spPr/>
        <p:txBody>
          <a:bodyPr/>
          <a:lstStyle>
            <a:lvl1pPr>
              <a:defRPr/>
            </a:lvl1pPr>
          </a:lstStyle>
          <a:p>
            <a:pPr>
              <a:defRPr/>
            </a:pPr>
            <a:fld id="{CF973E06-D564-4DDD-B918-137F0658726A}" type="datetimeFigureOut">
              <a:rPr lang="cs-CZ"/>
              <a:pPr>
                <a:defRPr/>
              </a:pPr>
              <a:t>04.12.2025</a:t>
            </a:fld>
            <a:endParaRPr lang="cs-CZ"/>
          </a:p>
        </p:txBody>
      </p:sp>
      <p:sp>
        <p:nvSpPr>
          <p:cNvPr id="4" name="Footer Placeholder 4">
            <a:extLst>
              <a:ext uri="{FF2B5EF4-FFF2-40B4-BE49-F238E27FC236}">
                <a16:creationId xmlns:a16="http://schemas.microsoft.com/office/drawing/2014/main" id="{36BFF54B-29FD-43BF-91B6-7804CFE7051F}"/>
              </a:ext>
            </a:extLst>
          </p:cNvPr>
          <p:cNvSpPr>
            <a:spLocks noGrp="1"/>
          </p:cNvSpPr>
          <p:nvPr>
            <p:ph type="ftr" sz="quarter" idx="11"/>
          </p:nvPr>
        </p:nvSpPr>
        <p:spPr/>
        <p:txBody>
          <a:bodyPr/>
          <a:lstStyle>
            <a:lvl1pPr>
              <a:defRPr/>
            </a:lvl1pPr>
          </a:lstStyle>
          <a:p>
            <a:pPr>
              <a:defRPr/>
            </a:pPr>
            <a:endParaRPr lang="cs-CZ"/>
          </a:p>
        </p:txBody>
      </p:sp>
      <p:sp>
        <p:nvSpPr>
          <p:cNvPr id="5" name="Slide Number Placeholder 5">
            <a:extLst>
              <a:ext uri="{FF2B5EF4-FFF2-40B4-BE49-F238E27FC236}">
                <a16:creationId xmlns:a16="http://schemas.microsoft.com/office/drawing/2014/main" id="{3DE357BA-4144-446B-A0E5-E3C20734D9D5}"/>
              </a:ext>
            </a:extLst>
          </p:cNvPr>
          <p:cNvSpPr>
            <a:spLocks noGrp="1"/>
          </p:cNvSpPr>
          <p:nvPr>
            <p:ph type="sldNum" sz="quarter" idx="12"/>
          </p:nvPr>
        </p:nvSpPr>
        <p:spPr/>
        <p:txBody>
          <a:bodyPr/>
          <a:lstStyle>
            <a:lvl1pPr>
              <a:defRPr/>
            </a:lvl1pPr>
          </a:lstStyle>
          <a:p>
            <a:pPr>
              <a:defRPr/>
            </a:pPr>
            <a:fld id="{612711D8-9692-4E70-90FB-5B9BE8D35879}" type="slidenum">
              <a:rPr lang="cs-CZ"/>
              <a:pPr>
                <a:defRPr/>
              </a:pPr>
              <a:t>‹#›</a:t>
            </a:fld>
            <a:endParaRPr lang="cs-CZ"/>
          </a:p>
        </p:txBody>
      </p:sp>
    </p:spTree>
    <p:extLst>
      <p:ext uri="{BB962C8B-B14F-4D97-AF65-F5344CB8AC3E}">
        <p14:creationId xmlns:p14="http://schemas.microsoft.com/office/powerpoint/2010/main" val="2979940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6247850-E46B-4DE0-944F-F7E800D571F9}"/>
              </a:ext>
            </a:extLst>
          </p:cNvPr>
          <p:cNvSpPr>
            <a:spLocks noGrp="1"/>
          </p:cNvSpPr>
          <p:nvPr>
            <p:ph type="dt" sz="half" idx="10"/>
          </p:nvPr>
        </p:nvSpPr>
        <p:spPr/>
        <p:txBody>
          <a:bodyPr/>
          <a:lstStyle>
            <a:lvl1pPr>
              <a:defRPr/>
            </a:lvl1pPr>
          </a:lstStyle>
          <a:p>
            <a:pPr>
              <a:defRPr/>
            </a:pPr>
            <a:fld id="{C8EFF5C2-C3C4-4199-A021-402637B9079D}" type="datetimeFigureOut">
              <a:rPr lang="cs-CZ"/>
              <a:pPr>
                <a:defRPr/>
              </a:pPr>
              <a:t>04.12.2025</a:t>
            </a:fld>
            <a:endParaRPr lang="cs-CZ"/>
          </a:p>
        </p:txBody>
      </p:sp>
      <p:sp>
        <p:nvSpPr>
          <p:cNvPr id="3" name="Footer Placeholder 4">
            <a:extLst>
              <a:ext uri="{FF2B5EF4-FFF2-40B4-BE49-F238E27FC236}">
                <a16:creationId xmlns:a16="http://schemas.microsoft.com/office/drawing/2014/main" id="{42CEF06E-3341-42ED-973D-528F050BA042}"/>
              </a:ext>
            </a:extLst>
          </p:cNvPr>
          <p:cNvSpPr>
            <a:spLocks noGrp="1"/>
          </p:cNvSpPr>
          <p:nvPr>
            <p:ph type="ftr" sz="quarter" idx="11"/>
          </p:nvPr>
        </p:nvSpPr>
        <p:spPr/>
        <p:txBody>
          <a:bodyPr/>
          <a:lstStyle>
            <a:lvl1pPr>
              <a:defRPr/>
            </a:lvl1pPr>
          </a:lstStyle>
          <a:p>
            <a:pPr>
              <a:defRPr/>
            </a:pPr>
            <a:endParaRPr lang="cs-CZ"/>
          </a:p>
        </p:txBody>
      </p:sp>
      <p:sp>
        <p:nvSpPr>
          <p:cNvPr id="4" name="Slide Number Placeholder 5">
            <a:extLst>
              <a:ext uri="{FF2B5EF4-FFF2-40B4-BE49-F238E27FC236}">
                <a16:creationId xmlns:a16="http://schemas.microsoft.com/office/drawing/2014/main" id="{70004247-05AA-4A9C-B3EC-68353630BE19}"/>
              </a:ext>
            </a:extLst>
          </p:cNvPr>
          <p:cNvSpPr>
            <a:spLocks noGrp="1"/>
          </p:cNvSpPr>
          <p:nvPr>
            <p:ph type="sldNum" sz="quarter" idx="12"/>
          </p:nvPr>
        </p:nvSpPr>
        <p:spPr/>
        <p:txBody>
          <a:bodyPr/>
          <a:lstStyle>
            <a:lvl1pPr>
              <a:defRPr/>
            </a:lvl1pPr>
          </a:lstStyle>
          <a:p>
            <a:pPr>
              <a:defRPr/>
            </a:pPr>
            <a:fld id="{00AACB0D-74C9-45AC-B91B-A947BD559E38}" type="slidenum">
              <a:rPr lang="cs-CZ"/>
              <a:pPr>
                <a:defRPr/>
              </a:pPr>
              <a:t>‹#›</a:t>
            </a:fld>
            <a:endParaRPr lang="cs-CZ"/>
          </a:p>
        </p:txBody>
      </p:sp>
    </p:spTree>
    <p:extLst>
      <p:ext uri="{BB962C8B-B14F-4D97-AF65-F5344CB8AC3E}">
        <p14:creationId xmlns:p14="http://schemas.microsoft.com/office/powerpoint/2010/main" val="393377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cs-CZ"/>
              <a:t>Kliknutím lze upravit styl.</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cs-CZ"/>
              <a:t>Upravte styly předlohy textu.</a:t>
            </a:r>
          </a:p>
        </p:txBody>
      </p:sp>
      <p:sp>
        <p:nvSpPr>
          <p:cNvPr id="5" name="Date Placeholder 3">
            <a:extLst>
              <a:ext uri="{FF2B5EF4-FFF2-40B4-BE49-F238E27FC236}">
                <a16:creationId xmlns:a16="http://schemas.microsoft.com/office/drawing/2014/main" id="{1202E04E-80C3-4FE6-B4EA-EDD4D6C9F28B}"/>
              </a:ext>
            </a:extLst>
          </p:cNvPr>
          <p:cNvSpPr>
            <a:spLocks noGrp="1"/>
          </p:cNvSpPr>
          <p:nvPr>
            <p:ph type="dt" sz="half" idx="10"/>
          </p:nvPr>
        </p:nvSpPr>
        <p:spPr/>
        <p:txBody>
          <a:bodyPr/>
          <a:lstStyle>
            <a:lvl1pPr>
              <a:defRPr/>
            </a:lvl1pPr>
          </a:lstStyle>
          <a:p>
            <a:pPr>
              <a:defRPr/>
            </a:pPr>
            <a:fld id="{FCA6DEDC-760D-4C75-B2A0-0211ACADD807}" type="datetimeFigureOut">
              <a:rPr lang="cs-CZ"/>
              <a:pPr>
                <a:defRPr/>
              </a:pPr>
              <a:t>04.12.2025</a:t>
            </a:fld>
            <a:endParaRPr lang="cs-CZ"/>
          </a:p>
        </p:txBody>
      </p:sp>
      <p:sp>
        <p:nvSpPr>
          <p:cNvPr id="6" name="Footer Placeholder 4">
            <a:extLst>
              <a:ext uri="{FF2B5EF4-FFF2-40B4-BE49-F238E27FC236}">
                <a16:creationId xmlns:a16="http://schemas.microsoft.com/office/drawing/2014/main" id="{9275BA05-D5AA-4F48-8634-2DAF7B400979}"/>
              </a:ext>
            </a:extLst>
          </p:cNvPr>
          <p:cNvSpPr>
            <a:spLocks noGrp="1"/>
          </p:cNvSpPr>
          <p:nvPr>
            <p:ph type="ftr" sz="quarter" idx="11"/>
          </p:nvPr>
        </p:nvSpPr>
        <p:spPr/>
        <p:txBody>
          <a:bodyPr/>
          <a:lstStyle>
            <a:lvl1pPr>
              <a:defRPr/>
            </a:lvl1pPr>
          </a:lstStyle>
          <a:p>
            <a:pPr>
              <a:defRPr/>
            </a:pPr>
            <a:endParaRPr lang="cs-CZ"/>
          </a:p>
        </p:txBody>
      </p:sp>
      <p:sp>
        <p:nvSpPr>
          <p:cNvPr id="7" name="Slide Number Placeholder 5">
            <a:extLst>
              <a:ext uri="{FF2B5EF4-FFF2-40B4-BE49-F238E27FC236}">
                <a16:creationId xmlns:a16="http://schemas.microsoft.com/office/drawing/2014/main" id="{CA1AEFCB-C730-4339-8437-9286B57BFD3E}"/>
              </a:ext>
            </a:extLst>
          </p:cNvPr>
          <p:cNvSpPr>
            <a:spLocks noGrp="1"/>
          </p:cNvSpPr>
          <p:nvPr>
            <p:ph type="sldNum" sz="quarter" idx="12"/>
          </p:nvPr>
        </p:nvSpPr>
        <p:spPr/>
        <p:txBody>
          <a:bodyPr/>
          <a:lstStyle>
            <a:lvl1pPr>
              <a:defRPr/>
            </a:lvl1pPr>
          </a:lstStyle>
          <a:p>
            <a:pPr>
              <a:defRPr/>
            </a:pPr>
            <a:fld id="{C2631803-1B59-44B5-80EC-6D78B06A3AD0}" type="slidenum">
              <a:rPr lang="cs-CZ"/>
              <a:pPr>
                <a:defRPr/>
              </a:pPr>
              <a:t>‹#›</a:t>
            </a:fld>
            <a:endParaRPr lang="cs-CZ"/>
          </a:p>
        </p:txBody>
      </p:sp>
    </p:spTree>
    <p:extLst>
      <p:ext uri="{BB962C8B-B14F-4D97-AF65-F5344CB8AC3E}">
        <p14:creationId xmlns:p14="http://schemas.microsoft.com/office/powerpoint/2010/main" val="3024638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cs-CZ"/>
              <a:t>Kliknutím lze upravit styl.</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rtlCol="0">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cs-CZ" noProof="0"/>
              <a:t>Kliknutím na ikonu přidáte obrázek.</a:t>
            </a:r>
            <a:endParaRPr lang="en-US" noProof="0"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cs-CZ"/>
              <a:t>Upravte styly předlohy textu.</a:t>
            </a:r>
          </a:p>
        </p:txBody>
      </p:sp>
      <p:sp>
        <p:nvSpPr>
          <p:cNvPr id="5" name="Date Placeholder 3">
            <a:extLst>
              <a:ext uri="{FF2B5EF4-FFF2-40B4-BE49-F238E27FC236}">
                <a16:creationId xmlns:a16="http://schemas.microsoft.com/office/drawing/2014/main" id="{FA977DCB-B578-4F94-B3E4-C4E4A6DEFB8D}"/>
              </a:ext>
            </a:extLst>
          </p:cNvPr>
          <p:cNvSpPr>
            <a:spLocks noGrp="1"/>
          </p:cNvSpPr>
          <p:nvPr>
            <p:ph type="dt" sz="half" idx="10"/>
          </p:nvPr>
        </p:nvSpPr>
        <p:spPr/>
        <p:txBody>
          <a:bodyPr/>
          <a:lstStyle>
            <a:lvl1pPr>
              <a:defRPr/>
            </a:lvl1pPr>
          </a:lstStyle>
          <a:p>
            <a:pPr>
              <a:defRPr/>
            </a:pPr>
            <a:fld id="{57448DB8-026E-4B30-ACB6-755A69E1FEE1}" type="datetimeFigureOut">
              <a:rPr lang="cs-CZ"/>
              <a:pPr>
                <a:defRPr/>
              </a:pPr>
              <a:t>04.12.2025</a:t>
            </a:fld>
            <a:endParaRPr lang="cs-CZ"/>
          </a:p>
        </p:txBody>
      </p:sp>
      <p:sp>
        <p:nvSpPr>
          <p:cNvPr id="6" name="Footer Placeholder 4">
            <a:extLst>
              <a:ext uri="{FF2B5EF4-FFF2-40B4-BE49-F238E27FC236}">
                <a16:creationId xmlns:a16="http://schemas.microsoft.com/office/drawing/2014/main" id="{92C08DCB-3F7D-44EB-BC1A-8F89E57BC9C7}"/>
              </a:ext>
            </a:extLst>
          </p:cNvPr>
          <p:cNvSpPr>
            <a:spLocks noGrp="1"/>
          </p:cNvSpPr>
          <p:nvPr>
            <p:ph type="ftr" sz="quarter" idx="11"/>
          </p:nvPr>
        </p:nvSpPr>
        <p:spPr/>
        <p:txBody>
          <a:bodyPr/>
          <a:lstStyle>
            <a:lvl1pPr>
              <a:defRPr/>
            </a:lvl1pPr>
          </a:lstStyle>
          <a:p>
            <a:pPr>
              <a:defRPr/>
            </a:pPr>
            <a:endParaRPr lang="cs-CZ"/>
          </a:p>
        </p:txBody>
      </p:sp>
      <p:sp>
        <p:nvSpPr>
          <p:cNvPr id="7" name="Slide Number Placeholder 5">
            <a:extLst>
              <a:ext uri="{FF2B5EF4-FFF2-40B4-BE49-F238E27FC236}">
                <a16:creationId xmlns:a16="http://schemas.microsoft.com/office/drawing/2014/main" id="{B8354A70-EDC3-40A9-9DD0-D3038C02124C}"/>
              </a:ext>
            </a:extLst>
          </p:cNvPr>
          <p:cNvSpPr>
            <a:spLocks noGrp="1"/>
          </p:cNvSpPr>
          <p:nvPr>
            <p:ph type="sldNum" sz="quarter" idx="12"/>
          </p:nvPr>
        </p:nvSpPr>
        <p:spPr/>
        <p:txBody>
          <a:bodyPr/>
          <a:lstStyle>
            <a:lvl1pPr>
              <a:defRPr/>
            </a:lvl1pPr>
          </a:lstStyle>
          <a:p>
            <a:pPr>
              <a:defRPr/>
            </a:pPr>
            <a:fld id="{333F569F-50CA-4473-8001-D02FCC403766}" type="slidenum">
              <a:rPr lang="cs-CZ"/>
              <a:pPr>
                <a:defRPr/>
              </a:pPr>
              <a:t>‹#›</a:t>
            </a:fld>
            <a:endParaRPr lang="cs-CZ"/>
          </a:p>
        </p:txBody>
      </p:sp>
    </p:spTree>
    <p:extLst>
      <p:ext uri="{BB962C8B-B14F-4D97-AF65-F5344CB8AC3E}">
        <p14:creationId xmlns:p14="http://schemas.microsoft.com/office/powerpoint/2010/main" val="2289570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B43D666-9E8A-4B88-9C4B-A293C9BBCE68}"/>
              </a:ext>
            </a:extLst>
          </p:cNvPr>
          <p:cNvSpPr/>
          <p:nvPr/>
        </p:nvSpPr>
        <p:spPr>
          <a:xfrm>
            <a:off x="182563" y="182563"/>
            <a:ext cx="8778875" cy="6492875"/>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027" name="Title Placeholder 1">
            <a:extLst>
              <a:ext uri="{FF2B5EF4-FFF2-40B4-BE49-F238E27FC236}">
                <a16:creationId xmlns:a16="http://schemas.microsoft.com/office/drawing/2014/main" id="{97B6D119-5555-483B-8F45-5DF2596129ED}"/>
              </a:ext>
            </a:extLst>
          </p:cNvPr>
          <p:cNvSpPr>
            <a:spLocks noGrp="1" noChangeArrowheads="1"/>
          </p:cNvSpPr>
          <p:nvPr>
            <p:ph type="title"/>
          </p:nvPr>
        </p:nvSpPr>
        <p:spPr bwMode="auto">
          <a:xfrm>
            <a:off x="857250" y="609600"/>
            <a:ext cx="7407275" cy="135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Kliknutím lze upravit styl.</a:t>
            </a:r>
            <a:endParaRPr lang="en-US" altLang="cs-CZ"/>
          </a:p>
        </p:txBody>
      </p:sp>
      <p:sp>
        <p:nvSpPr>
          <p:cNvPr id="1028" name="Text Placeholder 2">
            <a:extLst>
              <a:ext uri="{FF2B5EF4-FFF2-40B4-BE49-F238E27FC236}">
                <a16:creationId xmlns:a16="http://schemas.microsoft.com/office/drawing/2014/main" id="{45DD1B9F-8569-461D-B2DE-C31BEC3E0138}"/>
              </a:ext>
            </a:extLst>
          </p:cNvPr>
          <p:cNvSpPr>
            <a:spLocks noGrp="1" noChangeArrowheads="1"/>
          </p:cNvSpPr>
          <p:nvPr>
            <p:ph type="body" idx="1"/>
          </p:nvPr>
        </p:nvSpPr>
        <p:spPr bwMode="auto">
          <a:xfrm>
            <a:off x="857250" y="2057400"/>
            <a:ext cx="74041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Upravte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endParaRPr lang="en-US" altLang="cs-CZ"/>
          </a:p>
        </p:txBody>
      </p:sp>
      <p:sp>
        <p:nvSpPr>
          <p:cNvPr id="4" name="Date Placeholder 3">
            <a:extLst>
              <a:ext uri="{FF2B5EF4-FFF2-40B4-BE49-F238E27FC236}">
                <a16:creationId xmlns:a16="http://schemas.microsoft.com/office/drawing/2014/main" id="{6BB2FD0B-F371-44F5-BF0C-F57A5B351080}"/>
              </a:ext>
            </a:extLst>
          </p:cNvPr>
          <p:cNvSpPr>
            <a:spLocks noGrp="1"/>
          </p:cNvSpPr>
          <p:nvPr>
            <p:ph type="dt" sz="half" idx="2"/>
          </p:nvPr>
        </p:nvSpPr>
        <p:spPr>
          <a:xfrm>
            <a:off x="857250" y="6224588"/>
            <a:ext cx="1746250" cy="365125"/>
          </a:xfrm>
          <a:prstGeom prst="rect">
            <a:avLst/>
          </a:prstGeom>
        </p:spPr>
        <p:txBody>
          <a:bodyPr vert="horz" lIns="91440" tIns="45720" rIns="91440" bIns="45720" rtlCol="0" anchor="ctr"/>
          <a:lstStyle>
            <a:lvl1pPr algn="l" eaLnBrk="1" fontAlgn="auto" hangingPunct="1">
              <a:spcBef>
                <a:spcPts val="0"/>
              </a:spcBef>
              <a:spcAft>
                <a:spcPts val="0"/>
              </a:spcAft>
              <a:defRPr sz="1000" smtClean="0">
                <a:solidFill>
                  <a:schemeClr val="accent1"/>
                </a:solidFill>
                <a:latin typeface="+mn-lt"/>
              </a:defRPr>
            </a:lvl1pPr>
          </a:lstStyle>
          <a:p>
            <a:pPr>
              <a:defRPr/>
            </a:pPr>
            <a:fld id="{58109403-D600-4AB2-AD3C-A820D7F9076A}" type="datetimeFigureOut">
              <a:rPr lang="cs-CZ"/>
              <a:pPr>
                <a:defRPr/>
              </a:pPr>
              <a:t>04.12.2025</a:t>
            </a:fld>
            <a:endParaRPr lang="cs-CZ"/>
          </a:p>
        </p:txBody>
      </p:sp>
      <p:sp>
        <p:nvSpPr>
          <p:cNvPr id="5" name="Footer Placeholder 4">
            <a:extLst>
              <a:ext uri="{FF2B5EF4-FFF2-40B4-BE49-F238E27FC236}">
                <a16:creationId xmlns:a16="http://schemas.microsoft.com/office/drawing/2014/main" id="{0A25708B-7C0A-4C4A-80AD-6135EC1C9AF7}"/>
              </a:ext>
            </a:extLst>
          </p:cNvPr>
          <p:cNvSpPr>
            <a:spLocks noGrp="1"/>
          </p:cNvSpPr>
          <p:nvPr>
            <p:ph type="ftr" sz="quarter" idx="3"/>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ts val="0"/>
              </a:spcBef>
              <a:spcAft>
                <a:spcPts val="0"/>
              </a:spcAft>
              <a:defRPr sz="1000">
                <a:solidFill>
                  <a:schemeClr val="accent1"/>
                </a:solidFill>
                <a:latin typeface="+mn-lt"/>
              </a:defRPr>
            </a:lvl1pPr>
          </a:lstStyle>
          <a:p>
            <a:pPr>
              <a:defRPr/>
            </a:pPr>
            <a:endParaRPr lang="cs-CZ"/>
          </a:p>
        </p:txBody>
      </p:sp>
      <p:sp>
        <p:nvSpPr>
          <p:cNvPr id="6" name="Slide Number Placeholder 5">
            <a:extLst>
              <a:ext uri="{FF2B5EF4-FFF2-40B4-BE49-F238E27FC236}">
                <a16:creationId xmlns:a16="http://schemas.microsoft.com/office/drawing/2014/main" id="{DFBA6164-2AC6-4CAC-B2AC-47A3CAD68210}"/>
              </a:ext>
            </a:extLst>
          </p:cNvPr>
          <p:cNvSpPr>
            <a:spLocks noGrp="1"/>
          </p:cNvSpPr>
          <p:nvPr>
            <p:ph type="sldNum" sz="quarter" idx="4"/>
          </p:nvPr>
        </p:nvSpPr>
        <p:spPr>
          <a:xfrm>
            <a:off x="6997700" y="6224588"/>
            <a:ext cx="1279525" cy="365125"/>
          </a:xfrm>
          <a:prstGeom prst="rect">
            <a:avLst/>
          </a:prstGeom>
        </p:spPr>
        <p:txBody>
          <a:bodyPr vert="horz" lIns="91440" tIns="45720" rIns="91440" bIns="45720" rtlCol="0" anchor="ctr"/>
          <a:lstStyle>
            <a:lvl1pPr algn="r" eaLnBrk="1" fontAlgn="auto" hangingPunct="1">
              <a:spcBef>
                <a:spcPts val="0"/>
              </a:spcBef>
              <a:spcAft>
                <a:spcPts val="0"/>
              </a:spcAft>
              <a:defRPr sz="1000" smtClean="0">
                <a:solidFill>
                  <a:schemeClr val="accent1"/>
                </a:solidFill>
                <a:latin typeface="+mn-lt"/>
              </a:defRPr>
            </a:lvl1pPr>
          </a:lstStyle>
          <a:p>
            <a:pPr>
              <a:defRPr/>
            </a:pPr>
            <a:fld id="{9A274329-727A-4456-AE9E-6A39381B6AD6}"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4059" r:id="rId1"/>
    <p:sldLayoutId id="2147484050" r:id="rId2"/>
    <p:sldLayoutId id="2147484060" r:id="rId3"/>
    <p:sldLayoutId id="2147484051" r:id="rId4"/>
    <p:sldLayoutId id="2147484052" r:id="rId5"/>
    <p:sldLayoutId id="2147484053" r:id="rId6"/>
    <p:sldLayoutId id="2147484054" r:id="rId7"/>
    <p:sldLayoutId id="2147484055" r:id="rId8"/>
    <p:sldLayoutId id="2147484056" r:id="rId9"/>
    <p:sldLayoutId id="2147484057" r:id="rId10"/>
    <p:sldLayoutId id="2147484058" r:id="rId11"/>
  </p:sldLayoutIdLst>
  <p:txStyles>
    <p:titleStyle>
      <a:lvl1pPr algn="l" defTabSz="685800" rtl="0" fontAlgn="base">
        <a:lnSpc>
          <a:spcPct val="90000"/>
        </a:lnSpc>
        <a:spcBef>
          <a:spcPct val="0"/>
        </a:spcBef>
        <a:spcAft>
          <a:spcPct val="0"/>
        </a:spcAft>
        <a:defRPr sz="4000" kern="1200">
          <a:solidFill>
            <a:schemeClr val="accent1"/>
          </a:solidFill>
          <a:latin typeface="+mj-lt"/>
          <a:ea typeface="+mj-ea"/>
          <a:cs typeface="+mj-cs"/>
        </a:defRPr>
      </a:lvl1pPr>
      <a:lvl2pPr algn="l" defTabSz="685800" rtl="0" fontAlgn="base">
        <a:lnSpc>
          <a:spcPct val="90000"/>
        </a:lnSpc>
        <a:spcBef>
          <a:spcPct val="0"/>
        </a:spcBef>
        <a:spcAft>
          <a:spcPct val="0"/>
        </a:spcAft>
        <a:defRPr sz="4000">
          <a:solidFill>
            <a:schemeClr val="accent1"/>
          </a:solidFill>
          <a:latin typeface="Corbel" panose="020B0503020204020204" pitchFamily="34" charset="0"/>
        </a:defRPr>
      </a:lvl2pPr>
      <a:lvl3pPr algn="l" defTabSz="685800" rtl="0" fontAlgn="base">
        <a:lnSpc>
          <a:spcPct val="90000"/>
        </a:lnSpc>
        <a:spcBef>
          <a:spcPct val="0"/>
        </a:spcBef>
        <a:spcAft>
          <a:spcPct val="0"/>
        </a:spcAft>
        <a:defRPr sz="4000">
          <a:solidFill>
            <a:schemeClr val="accent1"/>
          </a:solidFill>
          <a:latin typeface="Corbel" panose="020B0503020204020204" pitchFamily="34" charset="0"/>
        </a:defRPr>
      </a:lvl3pPr>
      <a:lvl4pPr algn="l" defTabSz="685800" rtl="0" fontAlgn="base">
        <a:lnSpc>
          <a:spcPct val="90000"/>
        </a:lnSpc>
        <a:spcBef>
          <a:spcPct val="0"/>
        </a:spcBef>
        <a:spcAft>
          <a:spcPct val="0"/>
        </a:spcAft>
        <a:defRPr sz="4000">
          <a:solidFill>
            <a:schemeClr val="accent1"/>
          </a:solidFill>
          <a:latin typeface="Corbel" panose="020B0503020204020204" pitchFamily="34" charset="0"/>
        </a:defRPr>
      </a:lvl4pPr>
      <a:lvl5pPr algn="l" defTabSz="685800" rtl="0" fontAlgn="base">
        <a:lnSpc>
          <a:spcPct val="90000"/>
        </a:lnSpc>
        <a:spcBef>
          <a:spcPct val="0"/>
        </a:spcBef>
        <a:spcAft>
          <a:spcPct val="0"/>
        </a:spcAft>
        <a:defRPr sz="4000">
          <a:solidFill>
            <a:schemeClr val="accent1"/>
          </a:solidFill>
          <a:latin typeface="Corbel" panose="020B0503020204020204" pitchFamily="34" charset="0"/>
        </a:defRPr>
      </a:lvl5pPr>
      <a:lvl6pPr marL="457200" algn="l" defTabSz="685800" rtl="0" fontAlgn="base">
        <a:lnSpc>
          <a:spcPct val="90000"/>
        </a:lnSpc>
        <a:spcBef>
          <a:spcPct val="0"/>
        </a:spcBef>
        <a:spcAft>
          <a:spcPct val="0"/>
        </a:spcAft>
        <a:defRPr sz="4000">
          <a:solidFill>
            <a:schemeClr val="accent1"/>
          </a:solidFill>
          <a:latin typeface="Corbel" panose="020B0503020204020204" pitchFamily="34" charset="0"/>
        </a:defRPr>
      </a:lvl6pPr>
      <a:lvl7pPr marL="914400" algn="l" defTabSz="685800" rtl="0" fontAlgn="base">
        <a:lnSpc>
          <a:spcPct val="90000"/>
        </a:lnSpc>
        <a:spcBef>
          <a:spcPct val="0"/>
        </a:spcBef>
        <a:spcAft>
          <a:spcPct val="0"/>
        </a:spcAft>
        <a:defRPr sz="4000">
          <a:solidFill>
            <a:schemeClr val="accent1"/>
          </a:solidFill>
          <a:latin typeface="Corbel" panose="020B0503020204020204" pitchFamily="34" charset="0"/>
        </a:defRPr>
      </a:lvl7pPr>
      <a:lvl8pPr marL="1371600" algn="l" defTabSz="685800" rtl="0" fontAlgn="base">
        <a:lnSpc>
          <a:spcPct val="90000"/>
        </a:lnSpc>
        <a:spcBef>
          <a:spcPct val="0"/>
        </a:spcBef>
        <a:spcAft>
          <a:spcPct val="0"/>
        </a:spcAft>
        <a:defRPr sz="4000">
          <a:solidFill>
            <a:schemeClr val="accent1"/>
          </a:solidFill>
          <a:latin typeface="Corbel" panose="020B0503020204020204" pitchFamily="34" charset="0"/>
        </a:defRPr>
      </a:lvl8pPr>
      <a:lvl9pPr marL="1828800" algn="l" defTabSz="685800" rtl="0" fontAlgn="base">
        <a:lnSpc>
          <a:spcPct val="90000"/>
        </a:lnSpc>
        <a:spcBef>
          <a:spcPct val="0"/>
        </a:spcBef>
        <a:spcAft>
          <a:spcPct val="0"/>
        </a:spcAft>
        <a:defRPr sz="4000">
          <a:solidFill>
            <a:schemeClr val="accent1"/>
          </a:solidFill>
          <a:latin typeface="Corbel" panose="020B0503020204020204" pitchFamily="34" charset="0"/>
        </a:defRPr>
      </a:lvl9pPr>
    </p:titleStyle>
    <p:bodyStyle>
      <a:lvl1pPr marL="171450" indent="-136525" algn="l" defTabSz="685800" rtl="0" fontAlgn="base">
        <a:lnSpc>
          <a:spcPct val="90000"/>
        </a:lnSpc>
        <a:spcBef>
          <a:spcPts val="1000"/>
        </a:spcBef>
        <a:spcAft>
          <a:spcPct val="0"/>
        </a:spcAft>
        <a:buClr>
          <a:schemeClr val="accent1"/>
        </a:buClr>
        <a:buSzPct val="80000"/>
        <a:buFont typeface="Corbel" panose="020B0503020204020204" pitchFamily="34" charset="0"/>
        <a:buChar char="•"/>
        <a:defRPr sz="2000" kern="1200">
          <a:solidFill>
            <a:schemeClr val="accent1"/>
          </a:solidFill>
          <a:latin typeface="+mn-lt"/>
          <a:ea typeface="+mn-ea"/>
          <a:cs typeface="+mn-cs"/>
        </a:defRPr>
      </a:lvl1pPr>
      <a:lvl2pPr marL="342900" indent="-136525" algn="l" defTabSz="685800" rtl="0" fontAlgn="base">
        <a:lnSpc>
          <a:spcPct val="90000"/>
        </a:lnSpc>
        <a:spcBef>
          <a:spcPts val="150"/>
        </a:spcBef>
        <a:spcAft>
          <a:spcPts val="300"/>
        </a:spcAft>
        <a:buClr>
          <a:schemeClr val="accent1"/>
        </a:buClr>
        <a:buSzPct val="80000"/>
        <a:buFont typeface="Corbel" panose="020B0503020204020204" pitchFamily="34" charset="0"/>
        <a:buChar char="•"/>
        <a:defRPr kern="1200">
          <a:solidFill>
            <a:schemeClr val="accent1"/>
          </a:solidFill>
          <a:latin typeface="+mn-lt"/>
          <a:ea typeface="+mn-ea"/>
          <a:cs typeface="+mn-cs"/>
        </a:defRPr>
      </a:lvl2pPr>
      <a:lvl3pPr marL="547688" indent="-136525" algn="l" defTabSz="685800" rtl="0" fontAlgn="base">
        <a:lnSpc>
          <a:spcPct val="90000"/>
        </a:lnSpc>
        <a:spcBef>
          <a:spcPts val="150"/>
        </a:spcBef>
        <a:spcAft>
          <a:spcPts val="300"/>
        </a:spcAft>
        <a:buClr>
          <a:schemeClr val="accent1"/>
        </a:buClr>
        <a:buSzPct val="80000"/>
        <a:buFont typeface="Corbel" panose="020B0503020204020204" pitchFamily="34" charset="0"/>
        <a:buChar char="•"/>
        <a:defRPr sz="1600" kern="1200">
          <a:solidFill>
            <a:schemeClr val="accent1"/>
          </a:solidFill>
          <a:latin typeface="+mn-lt"/>
          <a:ea typeface="+mn-ea"/>
          <a:cs typeface="+mn-cs"/>
        </a:defRPr>
      </a:lvl3pPr>
      <a:lvl4pPr marL="754063" indent="-136525" algn="l" defTabSz="685800" rtl="0" fontAlgn="base">
        <a:lnSpc>
          <a:spcPct val="90000"/>
        </a:lnSpc>
        <a:spcBef>
          <a:spcPts val="150"/>
        </a:spcBef>
        <a:spcAft>
          <a:spcPts val="300"/>
        </a:spcAft>
        <a:buClr>
          <a:schemeClr val="accent1"/>
        </a:buClr>
        <a:buSzPct val="80000"/>
        <a:buFont typeface="Corbel" panose="020B0503020204020204" pitchFamily="34" charset="0"/>
        <a:buChar char="•"/>
        <a:defRPr sz="1400" kern="1200">
          <a:solidFill>
            <a:schemeClr val="accent1"/>
          </a:solidFill>
          <a:latin typeface="+mn-lt"/>
          <a:ea typeface="+mn-ea"/>
          <a:cs typeface="+mn-cs"/>
        </a:defRPr>
      </a:lvl4pPr>
      <a:lvl5pPr marL="919163" indent="-136525" algn="l" defTabSz="685800" rtl="0" fontAlgn="base">
        <a:lnSpc>
          <a:spcPct val="90000"/>
        </a:lnSpc>
        <a:spcBef>
          <a:spcPts val="150"/>
        </a:spcBef>
        <a:spcAft>
          <a:spcPts val="300"/>
        </a:spcAft>
        <a:buClr>
          <a:schemeClr val="accent1"/>
        </a:buClr>
        <a:buSzPct val="80000"/>
        <a:buFont typeface="Corbel" panose="020B0503020204020204"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youtube.com/playlist?list=PLM3IZ17oes9mpBKKBOpVnIEySyCD57wo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playlist?list=PLl2CEt8H5VZaMU7pdq2MmE16iooq97KkX" TargetMode="External"/><Relationship Id="rId2" Type="http://schemas.openxmlformats.org/officeDocument/2006/relationships/hyperlink" Target="http://www.minibasketbal.cz/pravidla-minibasketbalu.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a:extLst>
              <a:ext uri="{FF2B5EF4-FFF2-40B4-BE49-F238E27FC236}">
                <a16:creationId xmlns:a16="http://schemas.microsoft.com/office/drawing/2014/main" id="{3AAEA84F-560F-406B-BC04-38D574AE0CA4}"/>
              </a:ext>
            </a:extLst>
          </p:cNvPr>
          <p:cNvSpPr>
            <a:spLocks noGrp="1"/>
          </p:cNvSpPr>
          <p:nvPr>
            <p:ph type="ctrTitle"/>
          </p:nvPr>
        </p:nvSpPr>
        <p:spPr>
          <a:xfrm>
            <a:off x="831850" y="882650"/>
            <a:ext cx="7475538" cy="2925763"/>
          </a:xfrm>
        </p:spPr>
        <p:txBody>
          <a:bodyPr rtlCol="0"/>
          <a:lstStyle/>
          <a:p>
            <a:pPr fontAlgn="auto">
              <a:spcAft>
                <a:spcPts val="0"/>
              </a:spcAft>
              <a:defRPr/>
            </a:pPr>
            <a:r>
              <a:rPr lang="cs-CZ" altLang="cs-CZ"/>
              <a:t>Basketbal</a:t>
            </a:r>
          </a:p>
        </p:txBody>
      </p:sp>
      <p:sp>
        <p:nvSpPr>
          <p:cNvPr id="4099" name="Podnadpis 2">
            <a:extLst>
              <a:ext uri="{FF2B5EF4-FFF2-40B4-BE49-F238E27FC236}">
                <a16:creationId xmlns:a16="http://schemas.microsoft.com/office/drawing/2014/main" id="{FE6EBF40-BA05-484C-B3B2-140F8ABB8A3B}"/>
              </a:ext>
            </a:extLst>
          </p:cNvPr>
          <p:cNvSpPr>
            <a:spLocks noGrp="1" noChangeArrowheads="1"/>
          </p:cNvSpPr>
          <p:nvPr>
            <p:ph type="subTitle" idx="1"/>
          </p:nvPr>
        </p:nvSpPr>
        <p:spPr>
          <a:xfrm>
            <a:off x="3851275" y="5445125"/>
            <a:ext cx="4953000" cy="1104900"/>
          </a:xfrm>
        </p:spPr>
        <p:txBody>
          <a:bodyPr/>
          <a:lstStyle/>
          <a:p>
            <a:pPr marL="63500" algn="r"/>
            <a:r>
              <a:rPr lang="cs-CZ" altLang="cs-CZ"/>
              <a:t>Mgr. Jan Charousek, Ph.D.</a:t>
            </a:r>
          </a:p>
          <a:p>
            <a:pPr marL="63500" algn="r"/>
            <a:endParaRPr lang="cs-CZ" alt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dpis 1">
            <a:extLst>
              <a:ext uri="{FF2B5EF4-FFF2-40B4-BE49-F238E27FC236}">
                <a16:creationId xmlns:a16="http://schemas.microsoft.com/office/drawing/2014/main" id="{5E1AE324-CA60-49AF-B640-6FFF26F42D64}"/>
              </a:ext>
            </a:extLst>
          </p:cNvPr>
          <p:cNvSpPr>
            <a:spLocks noGrp="1" noChangeArrowheads="1"/>
          </p:cNvSpPr>
          <p:nvPr>
            <p:ph type="title"/>
          </p:nvPr>
        </p:nvSpPr>
        <p:spPr>
          <a:xfrm>
            <a:off x="323850" y="620713"/>
            <a:ext cx="8229600" cy="1066800"/>
          </a:xfrm>
        </p:spPr>
        <p:txBody>
          <a:bodyPr/>
          <a:lstStyle/>
          <a:p>
            <a:r>
              <a:rPr lang="cs-CZ" altLang="cs-CZ"/>
              <a:t>Obranné činnosti jednotlivce</a:t>
            </a:r>
          </a:p>
        </p:txBody>
      </p:sp>
      <p:sp>
        <p:nvSpPr>
          <p:cNvPr id="13315" name="Zástupný symbol pro obsah 2">
            <a:extLst>
              <a:ext uri="{FF2B5EF4-FFF2-40B4-BE49-F238E27FC236}">
                <a16:creationId xmlns:a16="http://schemas.microsoft.com/office/drawing/2014/main" id="{9A0C8307-7AF2-4AF2-AF00-34CC2A4B0974}"/>
              </a:ext>
            </a:extLst>
          </p:cNvPr>
          <p:cNvSpPr>
            <a:spLocks noGrp="1" noChangeArrowheads="1"/>
          </p:cNvSpPr>
          <p:nvPr>
            <p:ph idx="1"/>
          </p:nvPr>
        </p:nvSpPr>
        <p:spPr>
          <a:xfrm>
            <a:off x="323850" y="1484313"/>
            <a:ext cx="8496300" cy="4968875"/>
          </a:xfrm>
        </p:spPr>
        <p:txBody>
          <a:bodyPr/>
          <a:lstStyle/>
          <a:p>
            <a:r>
              <a:rPr lang="cs-CZ" altLang="cs-CZ"/>
              <a:t>Postoj</a:t>
            </a:r>
          </a:p>
          <a:p>
            <a:r>
              <a:rPr lang="cs-CZ" altLang="cs-CZ"/>
              <a:t>Pohyb</a:t>
            </a:r>
          </a:p>
          <a:p>
            <a:r>
              <a:rPr lang="cs-CZ" altLang="cs-CZ"/>
              <a:t>Práce paží</a:t>
            </a:r>
          </a:p>
          <a:p>
            <a:r>
              <a:rPr lang="cs-CZ" altLang="cs-CZ"/>
              <a:t>Krytí hráče bez míče</a:t>
            </a:r>
          </a:p>
          <a:p>
            <a:r>
              <a:rPr lang="cs-CZ" altLang="cs-CZ"/>
              <a:t>Krytí hráče s míčem na místě a v pohybu</a:t>
            </a:r>
          </a:p>
          <a:p>
            <a:r>
              <a:rPr lang="cs-CZ" altLang="cs-CZ"/>
              <a:t>Krytí hráče po střelbě a stahování míčů</a:t>
            </a:r>
          </a:p>
          <a:p>
            <a:r>
              <a:rPr lang="cs-CZ" altLang="cs-CZ"/>
              <a:t>Stahování míče</a:t>
            </a:r>
          </a:p>
          <a:p>
            <a:r>
              <a:rPr lang="cs-CZ" altLang="cs-CZ"/>
              <a:t>Blokování</a:t>
            </a:r>
          </a:p>
          <a:p>
            <a:endParaRPr lang="cs-CZ" altLang="cs-CZ"/>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dpis 1">
            <a:extLst>
              <a:ext uri="{FF2B5EF4-FFF2-40B4-BE49-F238E27FC236}">
                <a16:creationId xmlns:a16="http://schemas.microsoft.com/office/drawing/2014/main" id="{7059C269-AC58-4A90-8E7B-538127D5F5B6}"/>
              </a:ext>
            </a:extLst>
          </p:cNvPr>
          <p:cNvSpPr>
            <a:spLocks noGrp="1"/>
          </p:cNvSpPr>
          <p:nvPr>
            <p:ph type="title"/>
          </p:nvPr>
        </p:nvSpPr>
        <p:spPr>
          <a:xfrm>
            <a:off x="323850" y="549275"/>
            <a:ext cx="8229600" cy="1066800"/>
          </a:xfrm>
        </p:spPr>
        <p:txBody>
          <a:bodyPr rtlCol="0">
            <a:normAutofit fontScale="90000"/>
          </a:bodyPr>
          <a:lstStyle/>
          <a:p>
            <a:pPr fontAlgn="auto">
              <a:spcAft>
                <a:spcPts val="0"/>
              </a:spcAft>
              <a:defRPr/>
            </a:pPr>
            <a:r>
              <a:rPr lang="cs-CZ" altLang="cs-CZ"/>
              <a:t>Základní přehled útočných herních kombinací</a:t>
            </a:r>
          </a:p>
        </p:txBody>
      </p:sp>
      <p:sp>
        <p:nvSpPr>
          <p:cNvPr id="14339" name="Zástupný symbol pro obsah 2">
            <a:extLst>
              <a:ext uri="{FF2B5EF4-FFF2-40B4-BE49-F238E27FC236}">
                <a16:creationId xmlns:a16="http://schemas.microsoft.com/office/drawing/2014/main" id="{7EE939D1-EA83-4B90-A613-588D33BACE8C}"/>
              </a:ext>
            </a:extLst>
          </p:cNvPr>
          <p:cNvSpPr>
            <a:spLocks noGrp="1" noChangeArrowheads="1"/>
          </p:cNvSpPr>
          <p:nvPr>
            <p:ph idx="1"/>
          </p:nvPr>
        </p:nvSpPr>
        <p:spPr>
          <a:xfrm>
            <a:off x="323850" y="1700213"/>
            <a:ext cx="8362950" cy="4873625"/>
          </a:xfrm>
        </p:spPr>
        <p:txBody>
          <a:bodyPr/>
          <a:lstStyle/>
          <a:p>
            <a:r>
              <a:rPr lang="cs-CZ" altLang="cs-CZ"/>
              <a:t>Kombinace, založené na akci „hoď“ a „ běž“</a:t>
            </a:r>
          </a:p>
          <a:p>
            <a:r>
              <a:rPr lang="cs-CZ" altLang="cs-CZ"/>
              <a:t>Kombinace, založené na přečíslení</a:t>
            </a:r>
          </a:p>
          <a:p>
            <a:r>
              <a:rPr lang="cs-CZ" altLang="cs-CZ"/>
              <a:t>Kombinace, založené na clonění</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a:extLst>
              <a:ext uri="{FF2B5EF4-FFF2-40B4-BE49-F238E27FC236}">
                <a16:creationId xmlns:a16="http://schemas.microsoft.com/office/drawing/2014/main" id="{5AD906F7-322C-459B-94AC-84086BE51241}"/>
              </a:ext>
            </a:extLst>
          </p:cNvPr>
          <p:cNvSpPr>
            <a:spLocks noGrp="1"/>
          </p:cNvSpPr>
          <p:nvPr>
            <p:ph type="title"/>
          </p:nvPr>
        </p:nvSpPr>
        <p:spPr>
          <a:xfrm>
            <a:off x="323850" y="476250"/>
            <a:ext cx="8229600" cy="1066800"/>
          </a:xfrm>
        </p:spPr>
        <p:txBody>
          <a:bodyPr rtlCol="0">
            <a:normAutofit fontScale="90000"/>
          </a:bodyPr>
          <a:lstStyle/>
          <a:p>
            <a:pPr fontAlgn="auto">
              <a:spcAft>
                <a:spcPts val="0"/>
              </a:spcAft>
              <a:defRPr/>
            </a:pPr>
            <a:r>
              <a:rPr lang="cs-CZ" altLang="cs-CZ"/>
              <a:t>Základní přehled obranných herních kombinací</a:t>
            </a:r>
          </a:p>
        </p:txBody>
      </p:sp>
      <p:sp>
        <p:nvSpPr>
          <p:cNvPr id="15363" name="Zástupný symbol pro obsah 2">
            <a:extLst>
              <a:ext uri="{FF2B5EF4-FFF2-40B4-BE49-F238E27FC236}">
                <a16:creationId xmlns:a16="http://schemas.microsoft.com/office/drawing/2014/main" id="{0D1A38E5-0528-4B5A-B8DE-D558291A8F48}"/>
              </a:ext>
            </a:extLst>
          </p:cNvPr>
          <p:cNvSpPr>
            <a:spLocks noGrp="1" noChangeArrowheads="1"/>
          </p:cNvSpPr>
          <p:nvPr>
            <p:ph idx="1"/>
          </p:nvPr>
        </p:nvSpPr>
        <p:spPr>
          <a:xfrm>
            <a:off x="323850" y="1628775"/>
            <a:ext cx="8362950" cy="4945063"/>
          </a:xfrm>
        </p:spPr>
        <p:txBody>
          <a:bodyPr/>
          <a:lstStyle/>
          <a:p>
            <a:r>
              <a:rPr lang="cs-CZ" altLang="cs-CZ"/>
              <a:t>Proklouzávání</a:t>
            </a:r>
          </a:p>
          <a:p>
            <a:r>
              <a:rPr lang="cs-CZ" altLang="cs-CZ"/>
              <a:t>Přebírání</a:t>
            </a:r>
          </a:p>
          <a:p>
            <a:r>
              <a:rPr lang="cs-CZ" altLang="cs-CZ"/>
              <a:t>Obranný trojúhelník</a:t>
            </a:r>
          </a:p>
          <a:p>
            <a:r>
              <a:rPr lang="cs-CZ" altLang="cs-CZ"/>
              <a:t>Obranné kombinace při početní převaze útočníků</a:t>
            </a:r>
          </a:p>
          <a:p>
            <a:r>
              <a:rPr lang="cs-CZ" altLang="cs-CZ"/>
              <a:t>Kombinace při zesilování obrany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dpis 1">
            <a:extLst>
              <a:ext uri="{FF2B5EF4-FFF2-40B4-BE49-F238E27FC236}">
                <a16:creationId xmlns:a16="http://schemas.microsoft.com/office/drawing/2014/main" id="{22814321-1F4E-4523-8345-1B2D5283EE56}"/>
              </a:ext>
            </a:extLst>
          </p:cNvPr>
          <p:cNvSpPr>
            <a:spLocks noGrp="1"/>
          </p:cNvSpPr>
          <p:nvPr>
            <p:ph type="title"/>
          </p:nvPr>
        </p:nvSpPr>
        <p:spPr>
          <a:xfrm>
            <a:off x="395288" y="549275"/>
            <a:ext cx="8229600" cy="1066800"/>
          </a:xfrm>
        </p:spPr>
        <p:txBody>
          <a:bodyPr rtlCol="0">
            <a:normAutofit fontScale="90000"/>
          </a:bodyPr>
          <a:lstStyle/>
          <a:p>
            <a:pPr fontAlgn="auto">
              <a:spcAft>
                <a:spcPts val="0"/>
              </a:spcAft>
              <a:defRPr/>
            </a:pPr>
            <a:r>
              <a:rPr lang="cs-CZ" altLang="cs-CZ"/>
              <a:t>Základní přehled útočných herních systémů</a:t>
            </a:r>
          </a:p>
        </p:txBody>
      </p:sp>
      <p:sp>
        <p:nvSpPr>
          <p:cNvPr id="16387" name="Zástupný symbol pro obsah 2">
            <a:extLst>
              <a:ext uri="{FF2B5EF4-FFF2-40B4-BE49-F238E27FC236}">
                <a16:creationId xmlns:a16="http://schemas.microsoft.com/office/drawing/2014/main" id="{775A1D29-CC7D-4B2E-B026-33940308C8AF}"/>
              </a:ext>
            </a:extLst>
          </p:cNvPr>
          <p:cNvSpPr>
            <a:spLocks noGrp="1" noChangeArrowheads="1"/>
          </p:cNvSpPr>
          <p:nvPr>
            <p:ph idx="1"/>
          </p:nvPr>
        </p:nvSpPr>
        <p:spPr>
          <a:xfrm>
            <a:off x="323850" y="1700213"/>
            <a:ext cx="8496300" cy="4873625"/>
          </a:xfrm>
        </p:spPr>
        <p:txBody>
          <a:bodyPr/>
          <a:lstStyle/>
          <a:p>
            <a:r>
              <a:rPr lang="cs-CZ" altLang="cs-CZ"/>
              <a:t>Systém proti nezformované soupeřově obraně</a:t>
            </a:r>
          </a:p>
          <a:p>
            <a:r>
              <a:rPr lang="cs-CZ" altLang="cs-CZ"/>
              <a:t>Systém postupného útoku</a:t>
            </a:r>
          </a:p>
          <a:p>
            <a:pPr lvl="1"/>
            <a:r>
              <a:rPr lang="cs-CZ" altLang="cs-CZ"/>
              <a:t>Proti osobní obraně</a:t>
            </a:r>
          </a:p>
          <a:p>
            <a:pPr lvl="1"/>
            <a:r>
              <a:rPr lang="cs-CZ" altLang="cs-CZ"/>
              <a:t>Proti zónové obraně</a:t>
            </a:r>
          </a:p>
          <a:p>
            <a:pPr lvl="1"/>
            <a:r>
              <a:rPr lang="cs-CZ" altLang="cs-CZ"/>
              <a:t>Proti kombinované obraně</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dpis 1">
            <a:extLst>
              <a:ext uri="{FF2B5EF4-FFF2-40B4-BE49-F238E27FC236}">
                <a16:creationId xmlns:a16="http://schemas.microsoft.com/office/drawing/2014/main" id="{B269A0AA-CECA-4EB4-8C30-3F635CF93E78}"/>
              </a:ext>
            </a:extLst>
          </p:cNvPr>
          <p:cNvSpPr>
            <a:spLocks noGrp="1"/>
          </p:cNvSpPr>
          <p:nvPr>
            <p:ph type="title"/>
          </p:nvPr>
        </p:nvSpPr>
        <p:spPr>
          <a:xfrm>
            <a:off x="323850" y="549275"/>
            <a:ext cx="8229600" cy="1066800"/>
          </a:xfrm>
        </p:spPr>
        <p:txBody>
          <a:bodyPr rtlCol="0">
            <a:normAutofit fontScale="90000"/>
          </a:bodyPr>
          <a:lstStyle/>
          <a:p>
            <a:pPr fontAlgn="auto">
              <a:spcAft>
                <a:spcPts val="0"/>
              </a:spcAft>
              <a:defRPr/>
            </a:pPr>
            <a:r>
              <a:rPr lang="cs-CZ" altLang="cs-CZ"/>
              <a:t>Základní přehled obranných herních systémů</a:t>
            </a:r>
          </a:p>
        </p:txBody>
      </p:sp>
      <p:sp>
        <p:nvSpPr>
          <p:cNvPr id="17411" name="Zástupný symbol pro obsah 2">
            <a:extLst>
              <a:ext uri="{FF2B5EF4-FFF2-40B4-BE49-F238E27FC236}">
                <a16:creationId xmlns:a16="http://schemas.microsoft.com/office/drawing/2014/main" id="{DE36B249-050C-43D6-B0DA-F16638D4F914}"/>
              </a:ext>
            </a:extLst>
          </p:cNvPr>
          <p:cNvSpPr>
            <a:spLocks noGrp="1" noChangeArrowheads="1"/>
          </p:cNvSpPr>
          <p:nvPr>
            <p:ph idx="1"/>
          </p:nvPr>
        </p:nvSpPr>
        <p:spPr>
          <a:xfrm>
            <a:off x="323850" y="1700213"/>
            <a:ext cx="8362950" cy="4873625"/>
          </a:xfrm>
        </p:spPr>
        <p:txBody>
          <a:bodyPr/>
          <a:lstStyle/>
          <a:p>
            <a:r>
              <a:rPr lang="cs-CZ" altLang="cs-CZ"/>
              <a:t>Osobní obranný  systém</a:t>
            </a:r>
          </a:p>
          <a:p>
            <a:r>
              <a:rPr lang="cs-CZ" altLang="cs-CZ"/>
              <a:t>Zónový obranný systém</a:t>
            </a:r>
          </a:p>
          <a:p>
            <a:r>
              <a:rPr lang="cs-CZ" altLang="cs-CZ"/>
              <a:t>Kombinovaný obranný systém</a:t>
            </a:r>
          </a:p>
          <a:p>
            <a:r>
              <a:rPr lang="cs-CZ" altLang="cs-CZ"/>
              <a:t>Presinkové obranné systémy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dpis 1">
            <a:extLst>
              <a:ext uri="{FF2B5EF4-FFF2-40B4-BE49-F238E27FC236}">
                <a16:creationId xmlns:a16="http://schemas.microsoft.com/office/drawing/2014/main" id="{F876BCC0-4FD2-4C4D-B99F-2861BBE8285B}"/>
              </a:ext>
            </a:extLst>
          </p:cNvPr>
          <p:cNvSpPr>
            <a:spLocks noGrp="1" noChangeArrowheads="1"/>
          </p:cNvSpPr>
          <p:nvPr>
            <p:ph type="title"/>
          </p:nvPr>
        </p:nvSpPr>
        <p:spPr>
          <a:xfrm>
            <a:off x="457200" y="620713"/>
            <a:ext cx="8229600" cy="1066800"/>
          </a:xfrm>
        </p:spPr>
        <p:txBody>
          <a:bodyPr/>
          <a:lstStyle/>
          <a:p>
            <a:r>
              <a:rPr lang="cs-CZ" altLang="cs-CZ"/>
              <a:t>Basketbalové průpravné hry</a:t>
            </a:r>
          </a:p>
        </p:txBody>
      </p:sp>
      <p:sp>
        <p:nvSpPr>
          <p:cNvPr id="18435" name="Zástupný symbol pro obsah 2">
            <a:extLst>
              <a:ext uri="{FF2B5EF4-FFF2-40B4-BE49-F238E27FC236}">
                <a16:creationId xmlns:a16="http://schemas.microsoft.com/office/drawing/2014/main" id="{479F9328-2B43-4A19-A208-D73EE99B89D5}"/>
              </a:ext>
            </a:extLst>
          </p:cNvPr>
          <p:cNvSpPr>
            <a:spLocks noGrp="1" noChangeArrowheads="1"/>
          </p:cNvSpPr>
          <p:nvPr>
            <p:ph idx="1"/>
          </p:nvPr>
        </p:nvSpPr>
        <p:spPr>
          <a:xfrm>
            <a:off x="457200" y="1687513"/>
            <a:ext cx="8229600" cy="4324350"/>
          </a:xfrm>
        </p:spPr>
        <p:txBody>
          <a:bodyPr/>
          <a:lstStyle/>
          <a:p>
            <a:r>
              <a:rPr lang="cs-CZ" altLang="cs-CZ"/>
              <a:t>Vhodné pro nácvik dané pohybové činnosti</a:t>
            </a:r>
          </a:p>
          <a:p>
            <a:r>
              <a:rPr lang="cs-CZ" altLang="cs-CZ">
                <a:hlinkClick r:id="rId2"/>
              </a:rPr>
              <a:t>Učebnice basketbalových průpravných her</a:t>
            </a:r>
            <a:endParaRPr lang="cs-CZ" altLang="cs-CZ"/>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dpis 1">
            <a:extLst>
              <a:ext uri="{FF2B5EF4-FFF2-40B4-BE49-F238E27FC236}">
                <a16:creationId xmlns:a16="http://schemas.microsoft.com/office/drawing/2014/main" id="{A03FAE4B-8525-4DD3-8930-C7D7ED59B44B}"/>
              </a:ext>
            </a:extLst>
          </p:cNvPr>
          <p:cNvSpPr>
            <a:spLocks noGrp="1"/>
          </p:cNvSpPr>
          <p:nvPr>
            <p:ph type="title"/>
          </p:nvPr>
        </p:nvSpPr>
        <p:spPr>
          <a:xfrm>
            <a:off x="395288" y="549275"/>
            <a:ext cx="8229600" cy="1066800"/>
          </a:xfrm>
        </p:spPr>
        <p:txBody>
          <a:bodyPr rtlCol="0">
            <a:normAutofit fontScale="90000"/>
          </a:bodyPr>
          <a:lstStyle/>
          <a:p>
            <a:pPr fontAlgn="auto">
              <a:spcAft>
                <a:spcPts val="0"/>
              </a:spcAft>
              <a:defRPr/>
            </a:pPr>
            <a:r>
              <a:rPr lang="cs-CZ" altLang="cs-CZ"/>
              <a:t>Minibasketbal</a:t>
            </a:r>
            <a:br>
              <a:rPr lang="cs-CZ" altLang="cs-CZ"/>
            </a:br>
            <a:endParaRPr lang="cs-CZ" altLang="cs-CZ"/>
          </a:p>
        </p:txBody>
      </p:sp>
      <p:sp>
        <p:nvSpPr>
          <p:cNvPr id="25603" name="Zástupný symbol pro obsah 2">
            <a:extLst>
              <a:ext uri="{FF2B5EF4-FFF2-40B4-BE49-F238E27FC236}">
                <a16:creationId xmlns:a16="http://schemas.microsoft.com/office/drawing/2014/main" id="{217F7B6C-B7DB-4307-B753-965CAFA40C7B}"/>
              </a:ext>
            </a:extLst>
          </p:cNvPr>
          <p:cNvSpPr>
            <a:spLocks noGrp="1"/>
          </p:cNvSpPr>
          <p:nvPr>
            <p:ph idx="1"/>
          </p:nvPr>
        </p:nvSpPr>
        <p:spPr>
          <a:xfrm>
            <a:off x="323850" y="1125538"/>
            <a:ext cx="8569325" cy="5399087"/>
          </a:xfrm>
        </p:spPr>
        <p:txBody>
          <a:bodyPr rtlCol="0">
            <a:normAutofit/>
          </a:bodyPr>
          <a:lstStyle/>
          <a:p>
            <a:pPr marL="450850" indent="-342900" fontAlgn="auto">
              <a:spcAft>
                <a:spcPts val="0"/>
              </a:spcAft>
              <a:defRPr/>
            </a:pPr>
            <a:r>
              <a:rPr lang="cs-CZ" altLang="cs-CZ" dirty="0" err="1"/>
              <a:t>Minibasketbal</a:t>
            </a:r>
            <a:r>
              <a:rPr lang="cs-CZ" altLang="cs-CZ" dirty="0"/>
              <a:t> je hra pro děti ve věku 8-12 let s upravenými basketbalovými pravidly. Za zakladatele je považován </a:t>
            </a:r>
            <a:br>
              <a:rPr lang="cs-CZ" altLang="cs-CZ" dirty="0"/>
            </a:br>
            <a:r>
              <a:rPr lang="cs-CZ" altLang="cs-CZ" dirty="0"/>
              <a:t>J. </a:t>
            </a:r>
            <a:r>
              <a:rPr lang="cs-CZ" altLang="cs-CZ" dirty="0" err="1"/>
              <a:t>Archer</a:t>
            </a:r>
            <a:r>
              <a:rPr lang="cs-CZ" altLang="cs-CZ" dirty="0"/>
              <a:t>. V roce 1968 byla založena samostatná mezinárodní basketbalová organizace C. I. M. (</a:t>
            </a:r>
            <a:r>
              <a:rPr lang="cs-CZ" altLang="cs-CZ" dirty="0" err="1"/>
              <a:t>Comité</a:t>
            </a:r>
            <a:r>
              <a:rPr lang="cs-CZ" altLang="cs-CZ" dirty="0"/>
              <a:t> International de </a:t>
            </a:r>
            <a:r>
              <a:rPr lang="cs-CZ" altLang="cs-CZ" dirty="0" err="1"/>
              <a:t>Minibasketball</a:t>
            </a:r>
            <a:r>
              <a:rPr lang="cs-CZ" altLang="cs-CZ" dirty="0"/>
              <a:t>). První mistrovství světa se hrálo v letech 1967 - 1968, později bylo nahrazeno světovými festivaly </a:t>
            </a:r>
            <a:r>
              <a:rPr lang="cs-CZ" altLang="cs-CZ" dirty="0" err="1"/>
              <a:t>minibasketbalu</a:t>
            </a:r>
            <a:r>
              <a:rPr lang="cs-CZ" altLang="cs-CZ" dirty="0"/>
              <a:t>. V Československu se první turnaje odehrávaly v roce 1967 v Praze (Libeň, Dejvice). Se vznikem komise </a:t>
            </a:r>
            <a:r>
              <a:rPr lang="cs-CZ" altLang="cs-CZ" dirty="0" err="1"/>
              <a:t>minibasketbalu</a:t>
            </a:r>
            <a:r>
              <a:rPr lang="cs-CZ" altLang="cs-CZ" dirty="0"/>
              <a:t> (1968) se hrají pravidelné soutěže a celostátní festivaly (Perutka, 1982).</a:t>
            </a:r>
          </a:p>
          <a:p>
            <a:pPr marL="393700" indent="-285750" fontAlgn="auto">
              <a:spcAft>
                <a:spcPts val="0"/>
              </a:spcAft>
              <a:defRPr/>
            </a:pPr>
            <a:r>
              <a:rPr lang="cs-CZ" altLang="cs-CZ" sz="1800" dirty="0">
                <a:hlinkClick r:id="rId2"/>
              </a:rPr>
              <a:t>Pravidla </a:t>
            </a:r>
            <a:r>
              <a:rPr lang="cs-CZ" altLang="cs-CZ" sz="1800" dirty="0" err="1">
                <a:hlinkClick r:id="rId2"/>
              </a:rPr>
              <a:t>minibasketbalu</a:t>
            </a:r>
            <a:r>
              <a:rPr lang="cs-CZ" altLang="cs-CZ" sz="1800" dirty="0"/>
              <a:t> – minibasketbal.cz</a:t>
            </a:r>
          </a:p>
          <a:p>
            <a:pPr marL="393700" indent="-285750" fontAlgn="auto">
              <a:spcAft>
                <a:spcPts val="0"/>
              </a:spcAft>
              <a:defRPr/>
            </a:pPr>
            <a:r>
              <a:rPr lang="cs-CZ" altLang="cs-CZ" sz="1800" dirty="0">
                <a:hlinkClick r:id="rId3"/>
              </a:rPr>
              <a:t>Pravidla </a:t>
            </a:r>
            <a:r>
              <a:rPr lang="cs-CZ" altLang="cs-CZ" sz="1800" dirty="0" err="1">
                <a:hlinkClick r:id="rId3"/>
              </a:rPr>
              <a:t>minibasketbalu</a:t>
            </a:r>
            <a:r>
              <a:rPr lang="cs-CZ" altLang="cs-CZ" sz="1800" dirty="0">
                <a:hlinkClick r:id="rId3"/>
              </a:rPr>
              <a:t> </a:t>
            </a:r>
            <a:r>
              <a:rPr lang="cs-CZ" altLang="cs-CZ" sz="1800" dirty="0"/>
              <a:t>- </a:t>
            </a:r>
            <a:r>
              <a:rPr lang="cs-CZ" altLang="cs-CZ" sz="1800" dirty="0" err="1"/>
              <a:t>youtube</a:t>
            </a:r>
            <a:endParaRPr lang="cs-CZ" altLang="cs-CZ"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dpis 1">
            <a:extLst>
              <a:ext uri="{FF2B5EF4-FFF2-40B4-BE49-F238E27FC236}">
                <a16:creationId xmlns:a16="http://schemas.microsoft.com/office/drawing/2014/main" id="{51AFCD1E-BD2D-4A6C-B2B4-FCF18EEE8D04}"/>
              </a:ext>
            </a:extLst>
          </p:cNvPr>
          <p:cNvSpPr>
            <a:spLocks noGrp="1" noChangeArrowheads="1"/>
          </p:cNvSpPr>
          <p:nvPr>
            <p:ph type="title"/>
          </p:nvPr>
        </p:nvSpPr>
        <p:spPr>
          <a:xfrm>
            <a:off x="395288" y="3284538"/>
            <a:ext cx="8229600" cy="1066800"/>
          </a:xfrm>
        </p:spPr>
        <p:txBody>
          <a:bodyPr/>
          <a:lstStyle/>
          <a:p>
            <a:pPr algn="ctr"/>
            <a:r>
              <a:rPr lang="cs-CZ" altLang="cs-CZ"/>
              <a:t>Děkuji za pozornost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a:extLst>
              <a:ext uri="{FF2B5EF4-FFF2-40B4-BE49-F238E27FC236}">
                <a16:creationId xmlns:a16="http://schemas.microsoft.com/office/drawing/2014/main" id="{1E946802-C79B-43B8-BCC8-0EF50D332945}"/>
              </a:ext>
            </a:extLst>
          </p:cNvPr>
          <p:cNvSpPr>
            <a:spLocks noGrp="1" noChangeArrowheads="1"/>
          </p:cNvSpPr>
          <p:nvPr>
            <p:ph type="title"/>
          </p:nvPr>
        </p:nvSpPr>
        <p:spPr>
          <a:xfrm>
            <a:off x="452438" y="836613"/>
            <a:ext cx="8229600" cy="1066800"/>
          </a:xfrm>
        </p:spPr>
        <p:txBody>
          <a:bodyPr/>
          <a:lstStyle/>
          <a:p>
            <a:r>
              <a:rPr lang="cs-CZ" altLang="cs-CZ"/>
              <a:t>Historie basketbalu</a:t>
            </a:r>
          </a:p>
        </p:txBody>
      </p:sp>
      <p:sp>
        <p:nvSpPr>
          <p:cNvPr id="5123" name="Zástupný symbol pro obsah 2">
            <a:extLst>
              <a:ext uri="{FF2B5EF4-FFF2-40B4-BE49-F238E27FC236}">
                <a16:creationId xmlns:a16="http://schemas.microsoft.com/office/drawing/2014/main" id="{080F0E75-C105-4D5D-9407-2BEB0ED41A5C}"/>
              </a:ext>
            </a:extLst>
          </p:cNvPr>
          <p:cNvSpPr>
            <a:spLocks noGrp="1" noChangeArrowheads="1"/>
          </p:cNvSpPr>
          <p:nvPr>
            <p:ph idx="1"/>
          </p:nvPr>
        </p:nvSpPr>
        <p:spPr>
          <a:xfrm>
            <a:off x="457200" y="1903413"/>
            <a:ext cx="8229600" cy="4670425"/>
          </a:xfrm>
        </p:spPr>
        <p:txBody>
          <a:bodyPr/>
          <a:lstStyle/>
          <a:p>
            <a:pPr marL="107950" indent="0">
              <a:buFont typeface="Georgia" panose="02040502050405020303" pitchFamily="18" charset="0"/>
              <a:buNone/>
            </a:pPr>
            <a:r>
              <a:rPr lang="cs-CZ" altLang="cs-CZ"/>
              <a:t>První zmínky o hře, podobné basketbalu podle archeologických nálezů máme z období Májů a Aztéků. Sedm století před naším letopočtem byla tato hra (Mayové ji nazývali pok-ta-pok, </a:t>
            </a:r>
            <a:br>
              <a:rPr lang="cs-CZ" altLang="cs-CZ"/>
            </a:br>
            <a:r>
              <a:rPr lang="cs-CZ" altLang="cs-CZ"/>
              <a:t>Aztékové tlachtli) součásti náboženských obřadů. Byla provozována na hřišti 166 x 28 metrů. Basketbalu se blížila skutečností, že cílem hráčů bylo prohodit míč kamenným kruhem, umístěným asi deset metrů nad zemí.</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adpis 1">
            <a:extLst>
              <a:ext uri="{FF2B5EF4-FFF2-40B4-BE49-F238E27FC236}">
                <a16:creationId xmlns:a16="http://schemas.microsoft.com/office/drawing/2014/main" id="{B9383435-A24F-4961-9FC1-D42DAFD9B42E}"/>
              </a:ext>
            </a:extLst>
          </p:cNvPr>
          <p:cNvSpPr>
            <a:spLocks noGrp="1" noChangeArrowheads="1"/>
          </p:cNvSpPr>
          <p:nvPr>
            <p:ph type="title"/>
          </p:nvPr>
        </p:nvSpPr>
        <p:spPr>
          <a:xfrm>
            <a:off x="457200" y="765175"/>
            <a:ext cx="8229600" cy="1066800"/>
          </a:xfrm>
        </p:spPr>
        <p:txBody>
          <a:bodyPr/>
          <a:lstStyle/>
          <a:p>
            <a:r>
              <a:rPr lang="cs-CZ" altLang="cs-CZ"/>
              <a:t>Historie basketbalu</a:t>
            </a:r>
          </a:p>
        </p:txBody>
      </p:sp>
      <p:sp>
        <p:nvSpPr>
          <p:cNvPr id="7171" name="Zástupný symbol pro obsah 2">
            <a:extLst>
              <a:ext uri="{FF2B5EF4-FFF2-40B4-BE49-F238E27FC236}">
                <a16:creationId xmlns:a16="http://schemas.microsoft.com/office/drawing/2014/main" id="{53958F4D-5277-4515-8696-9F256DC2D748}"/>
              </a:ext>
            </a:extLst>
          </p:cNvPr>
          <p:cNvSpPr>
            <a:spLocks noGrp="1"/>
          </p:cNvSpPr>
          <p:nvPr>
            <p:ph idx="1"/>
          </p:nvPr>
        </p:nvSpPr>
        <p:spPr>
          <a:xfrm>
            <a:off x="457200" y="1831975"/>
            <a:ext cx="4546600" cy="4741863"/>
          </a:xfrm>
        </p:spPr>
        <p:txBody>
          <a:bodyPr rtlCol="0">
            <a:normAutofit/>
          </a:bodyPr>
          <a:lstStyle/>
          <a:p>
            <a:pPr marL="109537" indent="0" fontAlgn="auto">
              <a:spcAft>
                <a:spcPts val="0"/>
              </a:spcAft>
              <a:buFont typeface="Georgia" panose="02040502050405020303" pitchFamily="18" charset="0"/>
              <a:buNone/>
              <a:defRPr/>
            </a:pPr>
            <a:r>
              <a:rPr lang="cs-CZ" altLang="cs-CZ" sz="1600" dirty="0"/>
              <a:t>Za počátek vzniku současné podoby basketbalu je považován rok 1891, kdy v USA, státě Massachusetts, </a:t>
            </a:r>
            <a:r>
              <a:rPr lang="cs-CZ" altLang="cs-CZ" sz="1600" dirty="0" err="1"/>
              <a:t>spriengfieldské</a:t>
            </a:r>
            <a:r>
              <a:rPr lang="cs-CZ" altLang="cs-CZ" sz="1600" dirty="0"/>
              <a:t> univerzitě, Dr. James </a:t>
            </a:r>
            <a:r>
              <a:rPr lang="cs-CZ" altLang="cs-CZ" sz="1600" dirty="0" err="1"/>
              <a:t>Naismith</a:t>
            </a:r>
            <a:r>
              <a:rPr lang="cs-CZ" altLang="cs-CZ" sz="1600" dirty="0"/>
              <a:t> upravil tuto hru pro potřeby studentů. Jeho cílem bylo vytvořit hru s intenzivní sportovní činností během zimní výuky v tělocvičně. Výsledkem byla hra, která podněcovala smysl pro spolupráci, byla snadno naučitelná a bez možnosti tvrdších zákroků. </a:t>
            </a:r>
            <a:r>
              <a:rPr lang="cs-CZ" altLang="cs-CZ" sz="1600" dirty="0" err="1"/>
              <a:t>Naismith</a:t>
            </a:r>
            <a:r>
              <a:rPr lang="cs-CZ" altLang="cs-CZ" sz="1600" dirty="0"/>
              <a:t> určil, že se při hře nesmí běhat s míčem v rukách a poměrně lehký míč bude vhazován do koše horizontálně položeného ve výšce. Z původních třinácti pravidel uveřejněných v lednu </a:t>
            </a:r>
            <a:r>
              <a:rPr lang="cs-CZ" altLang="cs-CZ" sz="1600" b="1" dirty="0"/>
              <a:t>1892 </a:t>
            </a:r>
            <a:r>
              <a:rPr lang="cs-CZ" altLang="cs-CZ" sz="1600" dirty="0"/>
              <a:t>ve školním časopise Triangl se do dnešní doby zachovala pravidla o krocích a úderu pěstí do míče. Basketbal hrálo nejdříve devět hráčů, teprve v roce </a:t>
            </a:r>
            <a:r>
              <a:rPr lang="cs-CZ" altLang="cs-CZ" sz="1600" b="1" dirty="0"/>
              <a:t>1897</a:t>
            </a:r>
            <a:r>
              <a:rPr lang="cs-CZ" altLang="cs-CZ" sz="1600" dirty="0"/>
              <a:t> byl stanoven definitivní počet pěti hráčů.</a:t>
            </a:r>
          </a:p>
          <a:p>
            <a:pPr indent="-137160" fontAlgn="auto">
              <a:spcAft>
                <a:spcPts val="0"/>
              </a:spcAft>
              <a:defRPr/>
            </a:pPr>
            <a:endParaRPr lang="cs-CZ" altLang="cs-CZ" dirty="0"/>
          </a:p>
        </p:txBody>
      </p:sp>
      <p:pic>
        <p:nvPicPr>
          <p:cNvPr id="6148" name="Obrázek 3" descr="historie basket.jpg">
            <a:extLst>
              <a:ext uri="{FF2B5EF4-FFF2-40B4-BE49-F238E27FC236}">
                <a16:creationId xmlns:a16="http://schemas.microsoft.com/office/drawing/2014/main" id="{127C13C8-4DC5-4A49-AAC6-3A1B4330C0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26025" y="1831975"/>
            <a:ext cx="3929063" cy="444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dpis 1">
            <a:extLst>
              <a:ext uri="{FF2B5EF4-FFF2-40B4-BE49-F238E27FC236}">
                <a16:creationId xmlns:a16="http://schemas.microsoft.com/office/drawing/2014/main" id="{4F1F79C0-3DC6-45CF-AF9B-9D7D3006F4AB}"/>
              </a:ext>
            </a:extLst>
          </p:cNvPr>
          <p:cNvSpPr>
            <a:spLocks noGrp="1" noChangeArrowheads="1"/>
          </p:cNvSpPr>
          <p:nvPr>
            <p:ph type="title"/>
          </p:nvPr>
        </p:nvSpPr>
        <p:spPr>
          <a:xfrm>
            <a:off x="468313" y="620713"/>
            <a:ext cx="8229600" cy="1066800"/>
          </a:xfrm>
        </p:spPr>
        <p:txBody>
          <a:bodyPr/>
          <a:lstStyle/>
          <a:p>
            <a:r>
              <a:rPr lang="cs-CZ" altLang="cs-CZ"/>
              <a:t>Historie basketbalu</a:t>
            </a:r>
          </a:p>
        </p:txBody>
      </p:sp>
      <p:sp>
        <p:nvSpPr>
          <p:cNvPr id="8195" name="Zástupný symbol pro obsah 2">
            <a:extLst>
              <a:ext uri="{FF2B5EF4-FFF2-40B4-BE49-F238E27FC236}">
                <a16:creationId xmlns:a16="http://schemas.microsoft.com/office/drawing/2014/main" id="{97113084-D0D0-4CB4-BB11-BF9B67C499BC}"/>
              </a:ext>
            </a:extLst>
          </p:cNvPr>
          <p:cNvSpPr>
            <a:spLocks noGrp="1"/>
          </p:cNvSpPr>
          <p:nvPr>
            <p:ph idx="1"/>
          </p:nvPr>
        </p:nvSpPr>
        <p:spPr>
          <a:xfrm>
            <a:off x="323850" y="1700213"/>
            <a:ext cx="8362950" cy="4873625"/>
          </a:xfrm>
        </p:spPr>
        <p:txBody>
          <a:bodyPr rtlCol="0">
            <a:normAutofit/>
          </a:bodyPr>
          <a:lstStyle/>
          <a:p>
            <a:pPr marL="109537" indent="0" fontAlgn="auto">
              <a:spcAft>
                <a:spcPts val="0"/>
              </a:spcAft>
              <a:buFont typeface="Georgia" panose="02040502050405020303" pitchFamily="18" charset="0"/>
              <a:buNone/>
              <a:defRPr/>
            </a:pPr>
            <a:r>
              <a:rPr lang="cs-CZ" altLang="cs-CZ" dirty="0"/>
              <a:t>V roce 1904 byl basketbal zařazen jako ukázka ve formě turnaje pěti oddílových družstev do programu olympijských her v Saint Luis (USA). V roce 1932 byla v Ženevě ustavena mezinárodní amatérská federace basketbalu - FIBA. Po jejím uznání (1935) Mezinárodním olympijským výborem byl mužský basketbal zařazen do oficiálního programu Olympijských her (OH) 1936 v Berlíně. Ženský basketbal byl na OH zařazen až v roce 1976 v Montrealu. Od roku 1992 (Barcelona) se OH účastní i nejlepší hráči americké profesionální ligy (NBA).</a:t>
            </a:r>
          </a:p>
          <a:p>
            <a:pPr indent="-137160" fontAlgn="auto">
              <a:spcAft>
                <a:spcPts val="0"/>
              </a:spcAft>
              <a:buFont typeface="Georgia" panose="02040502050405020303" pitchFamily="18" charset="0"/>
              <a:buNone/>
              <a:defRPr/>
            </a:pPr>
            <a:endParaRPr lang="cs-CZ" altLang="cs-CZ" dirty="0"/>
          </a:p>
          <a:p>
            <a:pPr marL="109537" indent="0" fontAlgn="auto">
              <a:spcAft>
                <a:spcPts val="0"/>
              </a:spcAft>
              <a:buFont typeface="Georgia" panose="02040502050405020303" pitchFamily="18" charset="0"/>
              <a:buNone/>
              <a:defRPr/>
            </a:pPr>
            <a:r>
              <a:rPr lang="cs-CZ" altLang="cs-CZ" dirty="0"/>
              <a:t>Od roku 1935 se pořádá u mužů mistrovství Evropy (ME), od roku 1950 pak mistrovství světa (ženy 1938, resp. 1953). Od roku 1958 (u žen 1959) se pořádá Pohár evropských mistrů. Turnaje basketbalu jsou také pravidelnou součástí soutěží vysokoškolského studentstva, univerziády se pořádají od roku 1933.</a:t>
            </a:r>
          </a:p>
          <a:p>
            <a:pPr indent="-137160" fontAlgn="auto">
              <a:spcAft>
                <a:spcPts val="0"/>
              </a:spcAft>
              <a:defRPr/>
            </a:pPr>
            <a:endParaRPr lang="cs-CZ" alt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dpis 1">
            <a:extLst>
              <a:ext uri="{FF2B5EF4-FFF2-40B4-BE49-F238E27FC236}">
                <a16:creationId xmlns:a16="http://schemas.microsoft.com/office/drawing/2014/main" id="{D082D5E7-9315-494C-91FF-8010272BD691}"/>
              </a:ext>
            </a:extLst>
          </p:cNvPr>
          <p:cNvSpPr>
            <a:spLocks noGrp="1" noChangeArrowheads="1"/>
          </p:cNvSpPr>
          <p:nvPr>
            <p:ph type="title"/>
          </p:nvPr>
        </p:nvSpPr>
        <p:spPr>
          <a:xfrm>
            <a:off x="611188" y="765175"/>
            <a:ext cx="8362950" cy="1373188"/>
          </a:xfrm>
        </p:spPr>
        <p:txBody>
          <a:bodyPr/>
          <a:lstStyle/>
          <a:p>
            <a:r>
              <a:rPr lang="cs-CZ" altLang="cs-CZ" sz="3600"/>
              <a:t>Rozvoj basketbalu v českých zemích</a:t>
            </a:r>
          </a:p>
        </p:txBody>
      </p:sp>
      <p:sp>
        <p:nvSpPr>
          <p:cNvPr id="9219" name="Zástupný symbol pro obsah 2">
            <a:extLst>
              <a:ext uri="{FF2B5EF4-FFF2-40B4-BE49-F238E27FC236}">
                <a16:creationId xmlns:a16="http://schemas.microsoft.com/office/drawing/2014/main" id="{E8E9FC7D-2585-4D70-811E-D1799F1E6037}"/>
              </a:ext>
            </a:extLst>
          </p:cNvPr>
          <p:cNvSpPr>
            <a:spLocks noGrp="1"/>
          </p:cNvSpPr>
          <p:nvPr>
            <p:ph idx="1"/>
          </p:nvPr>
        </p:nvSpPr>
        <p:spPr/>
        <p:txBody>
          <a:bodyPr rtlCol="0">
            <a:normAutofit/>
          </a:bodyPr>
          <a:lstStyle/>
          <a:p>
            <a:pPr marL="109537" indent="0" fontAlgn="auto">
              <a:spcAft>
                <a:spcPts val="0"/>
              </a:spcAft>
              <a:buFont typeface="Georgia" panose="02040502050405020303" pitchFamily="18" charset="0"/>
              <a:buNone/>
              <a:defRPr/>
            </a:pPr>
            <a:r>
              <a:rPr lang="cs-CZ" altLang="cs-CZ" dirty="0"/>
              <a:t>Rozvoj basketbalu v českých zemích začal až po první světové válce. Většina utkání byla sehrána atletickými družstvy (první utkání 1919 pod organizací profesora Pípala). V roce 1924 vstoupil basketbal do českého volejbalového a basketbalového svazu, jehož prvním předsedou byl profesor J. A. Smotlacha. Základy masového rozšíření basketbalu v českých zemích byly položeny roku 1934, kdy došlo k dohodě mezi svazem a Československou obcí sokolskou. V roce 1946 byl založen samostatný Československý basketbalový svaz, jehož předsedou se stal F. M. Marek (Dobrý, Velenský, 1980). V témže roce jsme získali zatím jediný titul mistrů Evropy mužů v Ženevě. Z úspěchů poslední doby lze jmenovat stříbro žen z ME 2003 a zlaté medaile z MS juniorek 2002, ale také stříbrná medaile žen z MS 2010.</a:t>
            </a:r>
          </a:p>
          <a:p>
            <a:pPr indent="-137160" fontAlgn="auto">
              <a:spcAft>
                <a:spcPts val="0"/>
              </a:spcAft>
              <a:defRPr/>
            </a:pPr>
            <a:endParaRPr lang="cs-CZ" alt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dpis 1">
            <a:extLst>
              <a:ext uri="{FF2B5EF4-FFF2-40B4-BE49-F238E27FC236}">
                <a16:creationId xmlns:a16="http://schemas.microsoft.com/office/drawing/2014/main" id="{B2A9C64E-141E-4831-B4E6-838049B9C5C6}"/>
              </a:ext>
            </a:extLst>
          </p:cNvPr>
          <p:cNvSpPr>
            <a:spLocks noGrp="1" noChangeArrowheads="1"/>
          </p:cNvSpPr>
          <p:nvPr>
            <p:ph type="title"/>
          </p:nvPr>
        </p:nvSpPr>
        <p:spPr/>
        <p:txBody>
          <a:bodyPr/>
          <a:lstStyle/>
          <a:p>
            <a:r>
              <a:rPr lang="cs-CZ" altLang="cs-CZ"/>
              <a:t>Základní pravidla</a:t>
            </a:r>
          </a:p>
        </p:txBody>
      </p:sp>
      <p:sp>
        <p:nvSpPr>
          <p:cNvPr id="9219" name="Zástupný symbol pro obsah 2">
            <a:extLst>
              <a:ext uri="{FF2B5EF4-FFF2-40B4-BE49-F238E27FC236}">
                <a16:creationId xmlns:a16="http://schemas.microsoft.com/office/drawing/2014/main" id="{DD054668-48BB-4738-9735-E11A07BCCA09}"/>
              </a:ext>
            </a:extLst>
          </p:cNvPr>
          <p:cNvSpPr>
            <a:spLocks noGrp="1" noChangeArrowheads="1"/>
          </p:cNvSpPr>
          <p:nvPr>
            <p:ph idx="1"/>
          </p:nvPr>
        </p:nvSpPr>
        <p:spPr/>
        <p:txBody>
          <a:bodyPr/>
          <a:lstStyle/>
          <a:p>
            <a:r>
              <a:rPr lang="cs-CZ" altLang="cs-CZ" sz="2400"/>
              <a:t>Obroučka basketbalového koše je ve výšce 3,05 metru.</a:t>
            </a:r>
          </a:p>
          <a:p>
            <a:r>
              <a:rPr lang="cs-CZ" altLang="cs-CZ" sz="2400"/>
              <a:t>Šířka desky je 180 cm a výška desky 105 cm.</a:t>
            </a:r>
          </a:p>
          <a:p>
            <a:r>
              <a:rPr lang="cs-CZ" altLang="cs-CZ" sz="2400"/>
              <a:t>Rozměry hrací plochy – 28 x 15 metrů.</a:t>
            </a:r>
          </a:p>
          <a:p>
            <a:r>
              <a:rPr lang="cs-CZ" altLang="cs-CZ" sz="2400"/>
              <a:t>Délka utkání – 4 x 10 minut, přestávky mezi čtvrtinami jsou 2 minuty kromě přestávky mezi druhou a třetí čtvrtinou, která je 15 minut.</a:t>
            </a:r>
          </a:p>
          <a:p>
            <a:r>
              <a:rPr lang="cs-CZ" altLang="cs-CZ" sz="2400"/>
              <a:t>Oddechový čas trvá 1 minutu.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a:extLst>
              <a:ext uri="{FF2B5EF4-FFF2-40B4-BE49-F238E27FC236}">
                <a16:creationId xmlns:a16="http://schemas.microsoft.com/office/drawing/2014/main" id="{8AC920B2-70AA-46A4-A3E8-0409A5B798CB}"/>
              </a:ext>
            </a:extLst>
          </p:cNvPr>
          <p:cNvSpPr>
            <a:spLocks noGrp="1" noChangeArrowheads="1"/>
          </p:cNvSpPr>
          <p:nvPr>
            <p:ph type="title"/>
          </p:nvPr>
        </p:nvSpPr>
        <p:spPr>
          <a:xfrm>
            <a:off x="457200" y="620713"/>
            <a:ext cx="8229600" cy="1066800"/>
          </a:xfrm>
        </p:spPr>
        <p:txBody>
          <a:bodyPr/>
          <a:lstStyle/>
          <a:p>
            <a:r>
              <a:rPr lang="cs-CZ" altLang="cs-CZ"/>
              <a:t>Hrací plocha</a:t>
            </a:r>
          </a:p>
        </p:txBody>
      </p:sp>
      <p:pic>
        <p:nvPicPr>
          <p:cNvPr id="10243" name="Zástupný symbol pro obsah 3">
            <a:extLst>
              <a:ext uri="{FF2B5EF4-FFF2-40B4-BE49-F238E27FC236}">
                <a16:creationId xmlns:a16="http://schemas.microsoft.com/office/drawing/2014/main" id="{32EF79DA-5EE9-4865-83D0-464F4DCC77F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63600" y="1557338"/>
            <a:ext cx="7416800" cy="4856162"/>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a:extLst>
              <a:ext uri="{FF2B5EF4-FFF2-40B4-BE49-F238E27FC236}">
                <a16:creationId xmlns:a16="http://schemas.microsoft.com/office/drawing/2014/main" id="{683CAECD-FDE8-4BC3-9E10-8BC1DC480A0D}"/>
              </a:ext>
            </a:extLst>
          </p:cNvPr>
          <p:cNvSpPr>
            <a:spLocks noGrp="1" noChangeArrowheads="1"/>
          </p:cNvSpPr>
          <p:nvPr>
            <p:ph type="title"/>
          </p:nvPr>
        </p:nvSpPr>
        <p:spPr/>
        <p:txBody>
          <a:bodyPr/>
          <a:lstStyle/>
          <a:p>
            <a:r>
              <a:rPr lang="cs-CZ" altLang="cs-CZ"/>
              <a:t>Základní pravidla</a:t>
            </a:r>
          </a:p>
        </p:txBody>
      </p:sp>
      <p:sp>
        <p:nvSpPr>
          <p:cNvPr id="11267" name="Zástupný symbol pro obsah 2">
            <a:extLst>
              <a:ext uri="{FF2B5EF4-FFF2-40B4-BE49-F238E27FC236}">
                <a16:creationId xmlns:a16="http://schemas.microsoft.com/office/drawing/2014/main" id="{30BAF205-6F27-4CA9-B7CD-D7D51A0A8607}"/>
              </a:ext>
            </a:extLst>
          </p:cNvPr>
          <p:cNvSpPr>
            <a:spLocks noGrp="1" noChangeArrowheads="1"/>
          </p:cNvSpPr>
          <p:nvPr>
            <p:ph idx="1"/>
          </p:nvPr>
        </p:nvSpPr>
        <p:spPr/>
        <p:txBody>
          <a:bodyPr/>
          <a:lstStyle/>
          <a:p>
            <a:r>
              <a:rPr lang="cs-CZ" altLang="cs-CZ"/>
              <a:t>V průběhu utkání je na hřišti 5 hráčů.</a:t>
            </a:r>
          </a:p>
          <a:p>
            <a:r>
              <a:rPr lang="cs-CZ" altLang="cs-CZ"/>
              <a:t>Pravidlo 24 sekund – družstvo, které má míč pod kontrolou musí do 24 sekund hodit na koš.</a:t>
            </a:r>
          </a:p>
          <a:p>
            <a:r>
              <a:rPr lang="cs-CZ" altLang="cs-CZ"/>
              <a:t>Pravidlo 3 sekund – hráč nesmí zůstat déle jak 3 sekundy v soupeřově vymezeném území.</a:t>
            </a:r>
          </a:p>
          <a:p>
            <a:r>
              <a:rPr lang="cs-CZ" altLang="cs-CZ"/>
              <a:t>Pravidlo 8 sekund – družstvo, které má míč pod kontrolou ve své zadní polovině, musí do 8 sekund od jeho získání dostat míč do své přední poloviny hřiště.</a:t>
            </a:r>
          </a:p>
          <a:p>
            <a:r>
              <a:rPr lang="cs-CZ" altLang="cs-CZ"/>
              <a:t>Každý hráč se může dopustit maximálně pěti osobních chyb.</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a:extLst>
              <a:ext uri="{FF2B5EF4-FFF2-40B4-BE49-F238E27FC236}">
                <a16:creationId xmlns:a16="http://schemas.microsoft.com/office/drawing/2014/main" id="{41BE1AF0-1545-4A1D-BA4E-219C0F712B41}"/>
              </a:ext>
            </a:extLst>
          </p:cNvPr>
          <p:cNvSpPr>
            <a:spLocks noGrp="1" noChangeArrowheads="1"/>
          </p:cNvSpPr>
          <p:nvPr>
            <p:ph type="title"/>
          </p:nvPr>
        </p:nvSpPr>
        <p:spPr>
          <a:xfrm>
            <a:off x="468313" y="476250"/>
            <a:ext cx="8229600" cy="1066800"/>
          </a:xfrm>
        </p:spPr>
        <p:txBody>
          <a:bodyPr/>
          <a:lstStyle/>
          <a:p>
            <a:r>
              <a:rPr lang="cs-CZ" altLang="cs-CZ"/>
              <a:t>Útočné činnosti jednotlivce</a:t>
            </a:r>
          </a:p>
        </p:txBody>
      </p:sp>
      <p:sp>
        <p:nvSpPr>
          <p:cNvPr id="12291" name="Zástupný symbol pro obsah 2">
            <a:extLst>
              <a:ext uri="{FF2B5EF4-FFF2-40B4-BE49-F238E27FC236}">
                <a16:creationId xmlns:a16="http://schemas.microsoft.com/office/drawing/2014/main" id="{997E69F3-DC0E-4BF1-AD6A-C112DCFDD614}"/>
              </a:ext>
            </a:extLst>
          </p:cNvPr>
          <p:cNvSpPr>
            <a:spLocks noGrp="1" noChangeArrowheads="1"/>
          </p:cNvSpPr>
          <p:nvPr>
            <p:ph idx="1"/>
          </p:nvPr>
        </p:nvSpPr>
        <p:spPr>
          <a:xfrm>
            <a:off x="395288" y="1628775"/>
            <a:ext cx="8291512" cy="4945063"/>
          </a:xfrm>
        </p:spPr>
        <p:txBody>
          <a:bodyPr/>
          <a:lstStyle/>
          <a:p>
            <a:r>
              <a:rPr lang="cs-CZ" altLang="cs-CZ"/>
              <a:t>Uvolňování hráče bez míče</a:t>
            </a:r>
          </a:p>
          <a:p>
            <a:r>
              <a:rPr lang="cs-CZ" altLang="cs-CZ"/>
              <a:t>Chytání míče a zastavování s míčem</a:t>
            </a:r>
          </a:p>
          <a:p>
            <a:r>
              <a:rPr lang="cs-CZ" altLang="cs-CZ"/>
              <a:t>Uvolňování hráče s míčem na místě</a:t>
            </a:r>
          </a:p>
          <a:p>
            <a:r>
              <a:rPr lang="cs-CZ" altLang="cs-CZ"/>
              <a:t>Driblink</a:t>
            </a:r>
          </a:p>
          <a:p>
            <a:r>
              <a:rPr lang="cs-CZ" altLang="cs-CZ"/>
              <a:t>Přihrávky</a:t>
            </a:r>
          </a:p>
          <a:p>
            <a:r>
              <a:rPr lang="cs-CZ" altLang="cs-CZ"/>
              <a:t>Střelba</a:t>
            </a:r>
          </a:p>
          <a:p>
            <a:r>
              <a:rPr lang="cs-CZ" altLang="cs-CZ"/>
              <a:t>Útočné doskakování</a:t>
            </a:r>
          </a:p>
          <a:p>
            <a:r>
              <a:rPr lang="cs-CZ" altLang="cs-CZ"/>
              <a:t>Clonění</a:t>
            </a:r>
          </a:p>
          <a:p>
            <a:endParaRPr lang="cs-CZ" altLang="cs-CZ"/>
          </a:p>
        </p:txBody>
      </p:sp>
    </p:spTree>
  </p:cSld>
  <p:clrMapOvr>
    <a:masterClrMapping/>
  </p:clrMapOvr>
</p:sld>
</file>

<file path=ppt/theme/theme1.xml><?xml version="1.0" encoding="utf-8"?>
<a:theme xmlns:a="http://schemas.openxmlformats.org/drawingml/2006/main" name="Základ">
  <a:themeElements>
    <a:clrScheme name="Základ">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Zákla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Základ">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Základ</Template>
  <TotalTime>456</TotalTime>
  <Words>935</Words>
  <Application>Microsoft Office PowerPoint</Application>
  <PresentationFormat>Předvádění na obrazovce (4:3)</PresentationFormat>
  <Paragraphs>72</Paragraphs>
  <Slides>17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17</vt:i4>
      </vt:variant>
    </vt:vector>
  </HeadingPairs>
  <TitlesOfParts>
    <vt:vector size="22" baseType="lpstr">
      <vt:lpstr>Corbel</vt:lpstr>
      <vt:lpstr>Arial</vt:lpstr>
      <vt:lpstr>Calibri</vt:lpstr>
      <vt:lpstr>Georgia</vt:lpstr>
      <vt:lpstr>Základ</vt:lpstr>
      <vt:lpstr>Basketbal</vt:lpstr>
      <vt:lpstr>Historie basketbalu</vt:lpstr>
      <vt:lpstr>Historie basketbalu</vt:lpstr>
      <vt:lpstr>Historie basketbalu</vt:lpstr>
      <vt:lpstr>Rozvoj basketbalu v českých zemích</vt:lpstr>
      <vt:lpstr>Základní pravidla</vt:lpstr>
      <vt:lpstr>Hrací plocha</vt:lpstr>
      <vt:lpstr>Základní pravidla</vt:lpstr>
      <vt:lpstr>Útočné činnosti jednotlivce</vt:lpstr>
      <vt:lpstr>Obranné činnosti jednotlivce</vt:lpstr>
      <vt:lpstr>Základní přehled útočných herních kombinací</vt:lpstr>
      <vt:lpstr>Základní přehled obranných herních kombinací</vt:lpstr>
      <vt:lpstr>Základní přehled útočných herních systémů</vt:lpstr>
      <vt:lpstr>Základní přehled obranných herních systémů</vt:lpstr>
      <vt:lpstr>Basketbalové průpravné hry</vt:lpstr>
      <vt:lpstr>Minibasketbal </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Basketbal</dc:title>
  <dc:creator>Hon</dc:creator>
  <cp:lastModifiedBy>Jan Charousek</cp:lastModifiedBy>
  <cp:revision>58</cp:revision>
  <dcterms:created xsi:type="dcterms:W3CDTF">2011-11-29T11:13:46Z</dcterms:created>
  <dcterms:modified xsi:type="dcterms:W3CDTF">2025-12-04T09:15:09Z</dcterms:modified>
</cp:coreProperties>
</file>