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7" r:id="rId1"/>
  </p:sldMasterIdLst>
  <p:sldIdLst>
    <p:sldId id="256" r:id="rId2"/>
    <p:sldId id="257" r:id="rId3"/>
    <p:sldId id="259" r:id="rId4"/>
    <p:sldId id="258" r:id="rId5"/>
    <p:sldId id="260" r:id="rId6"/>
    <p:sldId id="261" r:id="rId7"/>
    <p:sldId id="263" r:id="rId8"/>
    <p:sldId id="290" r:id="rId9"/>
    <p:sldId id="264" r:id="rId10"/>
    <p:sldId id="265" r:id="rId11"/>
    <p:sldId id="266" r:id="rId12"/>
    <p:sldId id="267" r:id="rId13"/>
    <p:sldId id="268" r:id="rId14"/>
    <p:sldId id="269" r:id="rId15"/>
    <p:sldId id="270"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 id="285" r:id="rId30"/>
    <p:sldId id="286" r:id="rId31"/>
    <p:sldId id="287" r:id="rId32"/>
    <p:sldId id="288" r:id="rId33"/>
  </p:sldIdLst>
  <p:sldSz cx="9144000" cy="6858000" type="screen4x3"/>
  <p:notesSz cx="6858000" cy="9144000"/>
  <p:defaultTextStyle>
    <a:defPPr>
      <a:defRPr lang="cs-CZ"/>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howGuides="1">
      <p:cViewPr varScale="1">
        <p:scale>
          <a:sx n="107" d="100"/>
          <a:sy n="107" d="100"/>
        </p:scale>
        <p:origin x="1734" y="11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Úvodní snímek">
    <p:spTree>
      <p:nvGrpSpPr>
        <p:cNvPr id="1" name=""/>
        <p:cNvGrpSpPr/>
        <p:nvPr/>
      </p:nvGrpSpPr>
      <p:grpSpPr>
        <a:xfrm>
          <a:off x="0" y="0"/>
          <a:ext cx="0" cy="0"/>
          <a:chOff x="0" y="0"/>
          <a:chExt cx="0" cy="0"/>
        </a:xfrm>
      </p:grpSpPr>
      <p:sp>
        <p:nvSpPr>
          <p:cNvPr id="4" name="Obdélník 3">
            <a:extLst>
              <a:ext uri="{FF2B5EF4-FFF2-40B4-BE49-F238E27FC236}">
                <a16:creationId xmlns:a16="http://schemas.microsoft.com/office/drawing/2014/main" id="{1FDB5107-6DF2-421A-A554-4F1AF63E5885}"/>
              </a:ext>
            </a:extLst>
          </p:cNvPr>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5" name="Obdélník 4">
            <a:extLst>
              <a:ext uri="{FF2B5EF4-FFF2-40B4-BE49-F238E27FC236}">
                <a16:creationId xmlns:a16="http://schemas.microsoft.com/office/drawing/2014/main" id="{4778C3CF-EB03-48AD-9169-7C3EE413A554}"/>
              </a:ext>
            </a:extLst>
          </p:cNvPr>
          <p:cNvSpPr/>
          <p:nvPr/>
        </p:nvSpPr>
        <p:spPr bwMode="auto">
          <a:xfrm>
            <a:off x="276225" y="0"/>
            <a:ext cx="104775"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6" name="Obdélník 5">
            <a:extLst>
              <a:ext uri="{FF2B5EF4-FFF2-40B4-BE49-F238E27FC236}">
                <a16:creationId xmlns:a16="http://schemas.microsoft.com/office/drawing/2014/main" id="{3A85CE3E-99C7-4601-B022-242D25489318}"/>
              </a:ext>
            </a:extLst>
          </p:cNvPr>
          <p:cNvSpPr/>
          <p:nvPr/>
        </p:nvSpPr>
        <p:spPr bwMode="auto">
          <a:xfrm>
            <a:off x="990600" y="0"/>
            <a:ext cx="182563"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7" name="Obdélník 6">
            <a:extLst>
              <a:ext uri="{FF2B5EF4-FFF2-40B4-BE49-F238E27FC236}">
                <a16:creationId xmlns:a16="http://schemas.microsoft.com/office/drawing/2014/main" id="{DD9A370F-A249-4669-809D-88BED408B359}"/>
              </a:ext>
            </a:extLst>
          </p:cNvPr>
          <p:cNvSpPr/>
          <p:nvPr/>
        </p:nvSpPr>
        <p:spPr bwMode="auto">
          <a:xfrm>
            <a:off x="1141413" y="0"/>
            <a:ext cx="230187"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10" name="Přímá spojovací čára 18">
            <a:extLst>
              <a:ext uri="{FF2B5EF4-FFF2-40B4-BE49-F238E27FC236}">
                <a16:creationId xmlns:a16="http://schemas.microsoft.com/office/drawing/2014/main" id="{5E4B2558-408C-49ED-A765-B27517715B7E}"/>
              </a:ext>
            </a:extLst>
          </p:cNvPr>
          <p:cNvSpPr>
            <a:spLocks noChangeShapeType="1"/>
          </p:cNvSpPr>
          <p:nvPr/>
        </p:nvSpPr>
        <p:spPr bwMode="auto">
          <a:xfrm>
            <a:off x="106363"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a:lstStyle/>
          <a:p>
            <a:pPr eaLnBrk="1" hangingPunct="1">
              <a:defRPr/>
            </a:pPr>
            <a:endParaRPr lang="en-US">
              <a:latin typeface="Arial" charset="0"/>
              <a:cs typeface="Arial" charset="0"/>
            </a:endParaRPr>
          </a:p>
        </p:txBody>
      </p:sp>
      <p:sp>
        <p:nvSpPr>
          <p:cNvPr id="11" name="Přímá spojovací čára 19">
            <a:extLst>
              <a:ext uri="{FF2B5EF4-FFF2-40B4-BE49-F238E27FC236}">
                <a16:creationId xmlns:a16="http://schemas.microsoft.com/office/drawing/2014/main" id="{D7282023-6EEC-4C8F-872D-2AD6AFC14F39}"/>
              </a:ext>
            </a:extLst>
          </p:cNvPr>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a:lstStyle/>
          <a:p>
            <a:pPr eaLnBrk="1" hangingPunct="1">
              <a:defRPr/>
            </a:pPr>
            <a:endParaRPr lang="en-US">
              <a:latin typeface="Arial" charset="0"/>
              <a:cs typeface="Arial" charset="0"/>
            </a:endParaRPr>
          </a:p>
        </p:txBody>
      </p:sp>
      <p:sp>
        <p:nvSpPr>
          <p:cNvPr id="12" name="Přímá spojovací čára 20">
            <a:extLst>
              <a:ext uri="{FF2B5EF4-FFF2-40B4-BE49-F238E27FC236}">
                <a16:creationId xmlns:a16="http://schemas.microsoft.com/office/drawing/2014/main" id="{2E5F4835-9666-4364-97A5-A435EC86A0F0}"/>
              </a:ext>
            </a:extLst>
          </p:cNvPr>
          <p:cNvSpPr>
            <a:spLocks noChangeShapeType="1"/>
          </p:cNvSpPr>
          <p:nvPr/>
        </p:nvSpPr>
        <p:spPr bwMode="auto">
          <a:xfrm>
            <a:off x="854075"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a:lstStyle/>
          <a:p>
            <a:pPr eaLnBrk="1" hangingPunct="1">
              <a:defRPr/>
            </a:pPr>
            <a:endParaRPr lang="en-US">
              <a:latin typeface="Arial" charset="0"/>
              <a:cs typeface="Arial" charset="0"/>
            </a:endParaRPr>
          </a:p>
        </p:txBody>
      </p:sp>
      <p:sp>
        <p:nvSpPr>
          <p:cNvPr id="13" name="Přímá spojovací čára 23">
            <a:extLst>
              <a:ext uri="{FF2B5EF4-FFF2-40B4-BE49-F238E27FC236}">
                <a16:creationId xmlns:a16="http://schemas.microsoft.com/office/drawing/2014/main" id="{F8261FE9-7A45-4F3F-BA53-0AFD6BD3E2ED}"/>
              </a:ext>
            </a:extLst>
          </p:cNvPr>
          <p:cNvSpPr>
            <a:spLocks noChangeShapeType="1"/>
          </p:cNvSpPr>
          <p:nvPr/>
        </p:nvSpPr>
        <p:spPr bwMode="auto">
          <a:xfrm>
            <a:off x="172720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a:lstStyle/>
          <a:p>
            <a:pPr eaLnBrk="1" hangingPunct="1">
              <a:defRPr/>
            </a:pPr>
            <a:endParaRPr lang="en-US">
              <a:latin typeface="Arial" charset="0"/>
              <a:cs typeface="Arial" charset="0"/>
            </a:endParaRPr>
          </a:p>
        </p:txBody>
      </p:sp>
      <p:sp>
        <p:nvSpPr>
          <p:cNvPr id="14" name="Přímá spojovací čára 24">
            <a:extLst>
              <a:ext uri="{FF2B5EF4-FFF2-40B4-BE49-F238E27FC236}">
                <a16:creationId xmlns:a16="http://schemas.microsoft.com/office/drawing/2014/main" id="{28370B4C-9A93-40B8-A180-B39A07D0E922}"/>
              </a:ext>
            </a:extLst>
          </p:cNvPr>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a:lstStyle/>
          <a:p>
            <a:pPr eaLnBrk="1" hangingPunct="1">
              <a:defRPr/>
            </a:pPr>
            <a:endParaRPr lang="en-US">
              <a:latin typeface="Arial" charset="0"/>
              <a:cs typeface="Arial" charset="0"/>
            </a:endParaRPr>
          </a:p>
        </p:txBody>
      </p:sp>
      <p:sp>
        <p:nvSpPr>
          <p:cNvPr id="15" name="Přímá spojovací čára 25">
            <a:extLst>
              <a:ext uri="{FF2B5EF4-FFF2-40B4-BE49-F238E27FC236}">
                <a16:creationId xmlns:a16="http://schemas.microsoft.com/office/drawing/2014/main" id="{0D7C96AE-5A75-41FB-BC0E-46C36AD338DD}"/>
              </a:ext>
            </a:extLst>
          </p:cNvPr>
          <p:cNvSpPr>
            <a:spLocks noChangeShapeType="1"/>
          </p:cNvSpPr>
          <p:nvPr/>
        </p:nvSpPr>
        <p:spPr bwMode="auto">
          <a:xfrm>
            <a:off x="9113838"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a:lstStyle/>
          <a:p>
            <a:pPr eaLnBrk="1" hangingPunct="1">
              <a:defRPr/>
            </a:pPr>
            <a:endParaRPr lang="en-US">
              <a:latin typeface="Arial" charset="0"/>
              <a:cs typeface="Arial" charset="0"/>
            </a:endParaRPr>
          </a:p>
        </p:txBody>
      </p:sp>
      <p:sp>
        <p:nvSpPr>
          <p:cNvPr id="16" name="Obdélník 15">
            <a:extLst>
              <a:ext uri="{FF2B5EF4-FFF2-40B4-BE49-F238E27FC236}">
                <a16:creationId xmlns:a16="http://schemas.microsoft.com/office/drawing/2014/main" id="{52433E7C-F160-462E-9118-5CF0A80A69F7}"/>
              </a:ext>
            </a:extLst>
          </p:cNvPr>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dirty="0"/>
          </a:p>
        </p:txBody>
      </p:sp>
      <p:sp>
        <p:nvSpPr>
          <p:cNvPr id="17" name="Elipsa 27">
            <a:extLst>
              <a:ext uri="{FF2B5EF4-FFF2-40B4-BE49-F238E27FC236}">
                <a16:creationId xmlns:a16="http://schemas.microsoft.com/office/drawing/2014/main" id="{7FCEE758-A5C7-4A93-846A-541CCD046102}"/>
              </a:ext>
            </a:extLst>
          </p:cNvPr>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dirty="0"/>
          </a:p>
        </p:txBody>
      </p:sp>
      <p:sp>
        <p:nvSpPr>
          <p:cNvPr id="18" name="Elipsa 28">
            <a:extLst>
              <a:ext uri="{FF2B5EF4-FFF2-40B4-BE49-F238E27FC236}">
                <a16:creationId xmlns:a16="http://schemas.microsoft.com/office/drawing/2014/main" id="{AABD027B-0C89-4519-B3BB-470AD8E3E8FA}"/>
              </a:ext>
            </a:extLst>
          </p:cNvPr>
          <p:cNvSpPr/>
          <p:nvPr/>
        </p:nvSpPr>
        <p:spPr bwMode="auto">
          <a:xfrm>
            <a:off x="1309688" y="4867275"/>
            <a:ext cx="641350" cy="64135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dirty="0"/>
          </a:p>
        </p:txBody>
      </p:sp>
      <p:sp>
        <p:nvSpPr>
          <p:cNvPr id="19" name="Elipsa 29">
            <a:extLst>
              <a:ext uri="{FF2B5EF4-FFF2-40B4-BE49-F238E27FC236}">
                <a16:creationId xmlns:a16="http://schemas.microsoft.com/office/drawing/2014/main" id="{47AAEAA9-8DE3-481B-AC31-9CEF54F26671}"/>
              </a:ext>
            </a:extLst>
          </p:cNvPr>
          <p:cNvSpPr/>
          <p:nvPr/>
        </p:nvSpPr>
        <p:spPr bwMode="auto">
          <a:xfrm>
            <a:off x="1090613" y="5500688"/>
            <a:ext cx="138112" cy="136525"/>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dirty="0"/>
          </a:p>
        </p:txBody>
      </p:sp>
      <p:sp>
        <p:nvSpPr>
          <p:cNvPr id="20" name="Elipsa 30">
            <a:extLst>
              <a:ext uri="{FF2B5EF4-FFF2-40B4-BE49-F238E27FC236}">
                <a16:creationId xmlns:a16="http://schemas.microsoft.com/office/drawing/2014/main" id="{DDB8A358-BDC6-4E82-866B-6D9AB99042D3}"/>
              </a:ext>
            </a:extLst>
          </p:cNvPr>
          <p:cNvSpPr/>
          <p:nvPr/>
        </p:nvSpPr>
        <p:spPr bwMode="auto">
          <a:xfrm>
            <a:off x="1663700" y="5788025"/>
            <a:ext cx="274638" cy="274638"/>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dirty="0"/>
          </a:p>
        </p:txBody>
      </p:sp>
      <p:sp>
        <p:nvSpPr>
          <p:cNvPr id="21" name="Elipsa 31">
            <a:extLst>
              <a:ext uri="{FF2B5EF4-FFF2-40B4-BE49-F238E27FC236}">
                <a16:creationId xmlns:a16="http://schemas.microsoft.com/office/drawing/2014/main" id="{9C7201E4-3E31-4263-AFA7-7CF8FEEF2512}"/>
              </a:ext>
            </a:extLst>
          </p:cNvPr>
          <p:cNvSpPr/>
          <p:nvPr/>
        </p:nvSpPr>
        <p:spPr>
          <a:xfrm>
            <a:off x="1905000" y="4495800"/>
            <a:ext cx="365125" cy="365125"/>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dirty="0"/>
          </a:p>
        </p:txBody>
      </p:sp>
      <p:sp>
        <p:nvSpPr>
          <p:cNvPr id="8" name="Nadpis 7"/>
          <p:cNvSpPr>
            <a:spLocks noGrp="1"/>
          </p:cNvSpPr>
          <p:nvPr>
            <p:ph type="ctrTitle"/>
          </p:nvPr>
        </p:nvSpPr>
        <p:spPr>
          <a:xfrm>
            <a:off x="2286000" y="3124200"/>
            <a:ext cx="6172200" cy="1894362"/>
          </a:xfrm>
        </p:spPr>
        <p:txBody>
          <a:bodyPr/>
          <a:lstStyle>
            <a:lvl1pPr>
              <a:defRPr b="1"/>
            </a:lvl1pPr>
          </a:lstStyle>
          <a:p>
            <a:r>
              <a:rPr lang="cs-CZ"/>
              <a:t>Klepnutím lze upravit styl předlohy nadpisů.</a:t>
            </a:r>
            <a:endParaRPr lang="en-US"/>
          </a:p>
        </p:txBody>
      </p:sp>
      <p:sp>
        <p:nvSpPr>
          <p:cNvPr id="9" name="Podnadpis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cs-CZ"/>
              <a:t>Klepnutím lze upravit styl předlohy podnadpisů.</a:t>
            </a:r>
            <a:endParaRPr lang="en-US"/>
          </a:p>
        </p:txBody>
      </p:sp>
      <p:sp>
        <p:nvSpPr>
          <p:cNvPr id="22" name="Zástupný symbol pro datum 27">
            <a:extLst>
              <a:ext uri="{FF2B5EF4-FFF2-40B4-BE49-F238E27FC236}">
                <a16:creationId xmlns:a16="http://schemas.microsoft.com/office/drawing/2014/main" id="{42938238-B690-4995-BE0F-E61B05C98889}"/>
              </a:ext>
            </a:extLst>
          </p:cNvPr>
          <p:cNvSpPr>
            <a:spLocks noGrp="1"/>
          </p:cNvSpPr>
          <p:nvPr>
            <p:ph type="dt" sz="half" idx="10"/>
          </p:nvPr>
        </p:nvSpPr>
        <p:spPr bwMode="auto">
          <a:xfrm rot="5400000">
            <a:off x="7764463" y="1174750"/>
            <a:ext cx="2286000" cy="381000"/>
          </a:xfrm>
        </p:spPr>
        <p:txBody>
          <a:bodyPr/>
          <a:lstStyle>
            <a:lvl1pPr>
              <a:defRPr/>
            </a:lvl1pPr>
          </a:lstStyle>
          <a:p>
            <a:pPr>
              <a:defRPr/>
            </a:pPr>
            <a:fld id="{258D3B40-0D47-4640-BA4D-5ABB9402EFBE}" type="datetimeFigureOut">
              <a:rPr lang="cs-CZ"/>
              <a:pPr>
                <a:defRPr/>
              </a:pPr>
              <a:t>04.12.2025</a:t>
            </a:fld>
            <a:endParaRPr lang="cs-CZ"/>
          </a:p>
        </p:txBody>
      </p:sp>
      <p:sp>
        <p:nvSpPr>
          <p:cNvPr id="23" name="Zástupný symbol pro zápatí 16">
            <a:extLst>
              <a:ext uri="{FF2B5EF4-FFF2-40B4-BE49-F238E27FC236}">
                <a16:creationId xmlns:a16="http://schemas.microsoft.com/office/drawing/2014/main" id="{94B26045-9055-4408-BCB7-85642CE490F8}"/>
              </a:ext>
            </a:extLst>
          </p:cNvPr>
          <p:cNvSpPr>
            <a:spLocks noGrp="1"/>
          </p:cNvSpPr>
          <p:nvPr>
            <p:ph type="ftr" sz="quarter" idx="11"/>
          </p:nvPr>
        </p:nvSpPr>
        <p:spPr bwMode="auto">
          <a:xfrm rot="5400000">
            <a:off x="7077076" y="4181475"/>
            <a:ext cx="3657600" cy="384175"/>
          </a:xfrm>
        </p:spPr>
        <p:txBody>
          <a:bodyPr/>
          <a:lstStyle>
            <a:lvl1pPr>
              <a:defRPr/>
            </a:lvl1pPr>
          </a:lstStyle>
          <a:p>
            <a:pPr>
              <a:defRPr/>
            </a:pPr>
            <a:endParaRPr lang="cs-CZ"/>
          </a:p>
        </p:txBody>
      </p:sp>
      <p:sp>
        <p:nvSpPr>
          <p:cNvPr id="24" name="Zástupný symbol pro číslo snímku 28">
            <a:extLst>
              <a:ext uri="{FF2B5EF4-FFF2-40B4-BE49-F238E27FC236}">
                <a16:creationId xmlns:a16="http://schemas.microsoft.com/office/drawing/2014/main" id="{F9CD86F0-98F9-4020-A3E7-E02D5763AF64}"/>
              </a:ext>
            </a:extLst>
          </p:cNvPr>
          <p:cNvSpPr>
            <a:spLocks noGrp="1"/>
          </p:cNvSpPr>
          <p:nvPr>
            <p:ph type="sldNum" sz="quarter" idx="12"/>
          </p:nvPr>
        </p:nvSpPr>
        <p:spPr bwMode="auto">
          <a:xfrm>
            <a:off x="1325563" y="4929188"/>
            <a:ext cx="609600" cy="517525"/>
          </a:xfrm>
        </p:spPr>
        <p:txBody>
          <a:bodyPr/>
          <a:lstStyle>
            <a:lvl1pPr>
              <a:defRPr/>
            </a:lvl1pPr>
          </a:lstStyle>
          <a:p>
            <a:pPr>
              <a:defRPr/>
            </a:pPr>
            <a:fld id="{A426BDCD-D558-4DB2-A719-94DC36CE06F1}" type="slidenum">
              <a:rPr lang="cs-CZ"/>
              <a:pPr>
                <a:defRPr/>
              </a:pPr>
              <a:t>‹#›</a:t>
            </a:fld>
            <a:endParaRPr lang="cs-CZ"/>
          </a:p>
        </p:txBody>
      </p:sp>
    </p:spTree>
    <p:extLst>
      <p:ext uri="{BB962C8B-B14F-4D97-AF65-F5344CB8AC3E}">
        <p14:creationId xmlns:p14="http://schemas.microsoft.com/office/powerpoint/2010/main" val="1269827302"/>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Klepnutím lze upravit styl předlohy nadpisů.</a:t>
            </a:r>
            <a:endParaRPr lang="en-US"/>
          </a:p>
        </p:txBody>
      </p:sp>
      <p:sp>
        <p:nvSpPr>
          <p:cNvPr id="3" name="Zástupný symbol pro svislý text 2"/>
          <p:cNvSpPr>
            <a:spLocks noGrp="1"/>
          </p:cNvSpPr>
          <p:nvPr>
            <p:ph type="body" orient="vert" idx="1"/>
          </p:nvPr>
        </p:nvSpPr>
        <p:spPr/>
        <p:txBody>
          <a:bodyPr vert="eaVert"/>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en-US"/>
          </a:p>
        </p:txBody>
      </p:sp>
      <p:sp>
        <p:nvSpPr>
          <p:cNvPr id="4" name="Zástupný symbol pro datum 13">
            <a:extLst>
              <a:ext uri="{FF2B5EF4-FFF2-40B4-BE49-F238E27FC236}">
                <a16:creationId xmlns:a16="http://schemas.microsoft.com/office/drawing/2014/main" id="{5A1B0638-BCF3-481F-8B19-8E77890A913F}"/>
              </a:ext>
            </a:extLst>
          </p:cNvPr>
          <p:cNvSpPr>
            <a:spLocks noGrp="1"/>
          </p:cNvSpPr>
          <p:nvPr>
            <p:ph type="dt" sz="half" idx="10"/>
          </p:nvPr>
        </p:nvSpPr>
        <p:spPr/>
        <p:txBody>
          <a:bodyPr/>
          <a:lstStyle>
            <a:lvl1pPr>
              <a:defRPr/>
            </a:lvl1pPr>
          </a:lstStyle>
          <a:p>
            <a:pPr>
              <a:defRPr/>
            </a:pPr>
            <a:fld id="{2BBAF499-4366-47D0-8200-95D092F0F174}" type="datetimeFigureOut">
              <a:rPr lang="cs-CZ"/>
              <a:pPr>
                <a:defRPr/>
              </a:pPr>
              <a:t>04.12.2025</a:t>
            </a:fld>
            <a:endParaRPr lang="cs-CZ"/>
          </a:p>
        </p:txBody>
      </p:sp>
      <p:sp>
        <p:nvSpPr>
          <p:cNvPr id="5" name="Zástupný symbol pro zápatí 2">
            <a:extLst>
              <a:ext uri="{FF2B5EF4-FFF2-40B4-BE49-F238E27FC236}">
                <a16:creationId xmlns:a16="http://schemas.microsoft.com/office/drawing/2014/main" id="{6C263C25-110C-4FEB-AAA4-91C331063020}"/>
              </a:ext>
            </a:extLst>
          </p:cNvPr>
          <p:cNvSpPr>
            <a:spLocks noGrp="1"/>
          </p:cNvSpPr>
          <p:nvPr>
            <p:ph type="ftr" sz="quarter" idx="11"/>
          </p:nvPr>
        </p:nvSpPr>
        <p:spPr/>
        <p:txBody>
          <a:bodyPr/>
          <a:lstStyle>
            <a:lvl1pPr>
              <a:defRPr/>
            </a:lvl1pPr>
          </a:lstStyle>
          <a:p>
            <a:pPr>
              <a:defRPr/>
            </a:pPr>
            <a:endParaRPr lang="cs-CZ"/>
          </a:p>
        </p:txBody>
      </p:sp>
      <p:sp>
        <p:nvSpPr>
          <p:cNvPr id="6" name="Zástupný symbol pro číslo snímku 22">
            <a:extLst>
              <a:ext uri="{FF2B5EF4-FFF2-40B4-BE49-F238E27FC236}">
                <a16:creationId xmlns:a16="http://schemas.microsoft.com/office/drawing/2014/main" id="{CEE4021F-4BB0-401F-9FF7-EBC2DE57E8A6}"/>
              </a:ext>
            </a:extLst>
          </p:cNvPr>
          <p:cNvSpPr>
            <a:spLocks noGrp="1"/>
          </p:cNvSpPr>
          <p:nvPr>
            <p:ph type="sldNum" sz="quarter" idx="12"/>
          </p:nvPr>
        </p:nvSpPr>
        <p:spPr/>
        <p:txBody>
          <a:bodyPr/>
          <a:lstStyle>
            <a:lvl1pPr>
              <a:defRPr/>
            </a:lvl1pPr>
          </a:lstStyle>
          <a:p>
            <a:pPr>
              <a:defRPr/>
            </a:pPr>
            <a:fld id="{039F7E13-A4CE-48BF-B3B2-084443CAAF97}" type="slidenum">
              <a:rPr lang="cs-CZ"/>
              <a:pPr>
                <a:defRPr/>
              </a:pPr>
              <a:t>‹#›</a:t>
            </a:fld>
            <a:endParaRPr lang="cs-CZ"/>
          </a:p>
        </p:txBody>
      </p:sp>
    </p:spTree>
    <p:extLst>
      <p:ext uri="{BB962C8B-B14F-4D97-AF65-F5344CB8AC3E}">
        <p14:creationId xmlns:p14="http://schemas.microsoft.com/office/powerpoint/2010/main" val="11438932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6629400" y="274639"/>
            <a:ext cx="1676400" cy="5851525"/>
          </a:xfrm>
        </p:spPr>
        <p:txBody>
          <a:bodyPr vert="eaVert"/>
          <a:lstStyle/>
          <a:p>
            <a:r>
              <a:rPr lang="cs-CZ"/>
              <a:t>Klepnutím lze upravit styl předlohy nadpisů.</a:t>
            </a:r>
            <a:endParaRPr lang="en-US"/>
          </a:p>
        </p:txBody>
      </p:sp>
      <p:sp>
        <p:nvSpPr>
          <p:cNvPr id="3" name="Zástupný symbol pro svislý text 2"/>
          <p:cNvSpPr>
            <a:spLocks noGrp="1"/>
          </p:cNvSpPr>
          <p:nvPr>
            <p:ph type="body" orient="vert" idx="1"/>
          </p:nvPr>
        </p:nvSpPr>
        <p:spPr>
          <a:xfrm>
            <a:off x="457200" y="274638"/>
            <a:ext cx="6019800" cy="5851525"/>
          </a:xfrm>
        </p:spPr>
        <p:txBody>
          <a:bodyPr vert="eaVert"/>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en-US"/>
          </a:p>
        </p:txBody>
      </p:sp>
      <p:sp>
        <p:nvSpPr>
          <p:cNvPr id="4" name="Zástupný symbol pro datum 13">
            <a:extLst>
              <a:ext uri="{FF2B5EF4-FFF2-40B4-BE49-F238E27FC236}">
                <a16:creationId xmlns:a16="http://schemas.microsoft.com/office/drawing/2014/main" id="{34ED1607-DBFB-4073-B616-43EEB9B5D34D}"/>
              </a:ext>
            </a:extLst>
          </p:cNvPr>
          <p:cNvSpPr>
            <a:spLocks noGrp="1"/>
          </p:cNvSpPr>
          <p:nvPr>
            <p:ph type="dt" sz="half" idx="10"/>
          </p:nvPr>
        </p:nvSpPr>
        <p:spPr/>
        <p:txBody>
          <a:bodyPr/>
          <a:lstStyle>
            <a:lvl1pPr>
              <a:defRPr/>
            </a:lvl1pPr>
          </a:lstStyle>
          <a:p>
            <a:pPr>
              <a:defRPr/>
            </a:pPr>
            <a:fld id="{1A6B0237-D813-41DA-89E7-C4A12EA05A79}" type="datetimeFigureOut">
              <a:rPr lang="cs-CZ"/>
              <a:pPr>
                <a:defRPr/>
              </a:pPr>
              <a:t>04.12.2025</a:t>
            </a:fld>
            <a:endParaRPr lang="cs-CZ"/>
          </a:p>
        </p:txBody>
      </p:sp>
      <p:sp>
        <p:nvSpPr>
          <p:cNvPr id="5" name="Zástupný symbol pro zápatí 2">
            <a:extLst>
              <a:ext uri="{FF2B5EF4-FFF2-40B4-BE49-F238E27FC236}">
                <a16:creationId xmlns:a16="http://schemas.microsoft.com/office/drawing/2014/main" id="{E01AF5C6-A4EE-4C80-A5ED-67DBA6997885}"/>
              </a:ext>
            </a:extLst>
          </p:cNvPr>
          <p:cNvSpPr>
            <a:spLocks noGrp="1"/>
          </p:cNvSpPr>
          <p:nvPr>
            <p:ph type="ftr" sz="quarter" idx="11"/>
          </p:nvPr>
        </p:nvSpPr>
        <p:spPr/>
        <p:txBody>
          <a:bodyPr/>
          <a:lstStyle>
            <a:lvl1pPr>
              <a:defRPr/>
            </a:lvl1pPr>
          </a:lstStyle>
          <a:p>
            <a:pPr>
              <a:defRPr/>
            </a:pPr>
            <a:endParaRPr lang="cs-CZ"/>
          </a:p>
        </p:txBody>
      </p:sp>
      <p:sp>
        <p:nvSpPr>
          <p:cNvPr id="6" name="Zástupný symbol pro číslo snímku 22">
            <a:extLst>
              <a:ext uri="{FF2B5EF4-FFF2-40B4-BE49-F238E27FC236}">
                <a16:creationId xmlns:a16="http://schemas.microsoft.com/office/drawing/2014/main" id="{A90CA148-DEDC-4FCF-8CCB-6A6C2BBB2587}"/>
              </a:ext>
            </a:extLst>
          </p:cNvPr>
          <p:cNvSpPr>
            <a:spLocks noGrp="1"/>
          </p:cNvSpPr>
          <p:nvPr>
            <p:ph type="sldNum" sz="quarter" idx="12"/>
          </p:nvPr>
        </p:nvSpPr>
        <p:spPr/>
        <p:txBody>
          <a:bodyPr/>
          <a:lstStyle>
            <a:lvl1pPr>
              <a:defRPr/>
            </a:lvl1pPr>
          </a:lstStyle>
          <a:p>
            <a:pPr>
              <a:defRPr/>
            </a:pPr>
            <a:fld id="{6D5FC3E1-A7CC-4C43-8428-2A1709EC482C}" type="slidenum">
              <a:rPr lang="cs-CZ"/>
              <a:pPr>
                <a:defRPr/>
              </a:pPr>
              <a:t>‹#›</a:t>
            </a:fld>
            <a:endParaRPr lang="cs-CZ"/>
          </a:p>
        </p:txBody>
      </p:sp>
    </p:spTree>
    <p:extLst>
      <p:ext uri="{BB962C8B-B14F-4D97-AF65-F5344CB8AC3E}">
        <p14:creationId xmlns:p14="http://schemas.microsoft.com/office/powerpoint/2010/main" val="31159882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Klepnutím lze upravit styl předlohy nadpisů.</a:t>
            </a:r>
            <a:endParaRPr lang="en-US"/>
          </a:p>
        </p:txBody>
      </p:sp>
      <p:sp>
        <p:nvSpPr>
          <p:cNvPr id="8" name="Zástupný symbol pro obsah 7"/>
          <p:cNvSpPr>
            <a:spLocks noGrp="1"/>
          </p:cNvSpPr>
          <p:nvPr>
            <p:ph sz="quarter" idx="1"/>
          </p:nvPr>
        </p:nvSpPr>
        <p:spPr>
          <a:xfrm>
            <a:off x="457200" y="1600200"/>
            <a:ext cx="7467600" cy="4873752"/>
          </a:xfrm>
        </p:spPr>
        <p:txBody>
          <a:body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en-US"/>
          </a:p>
        </p:txBody>
      </p:sp>
      <p:sp>
        <p:nvSpPr>
          <p:cNvPr id="4" name="Zástupný symbol pro datum 6">
            <a:extLst>
              <a:ext uri="{FF2B5EF4-FFF2-40B4-BE49-F238E27FC236}">
                <a16:creationId xmlns:a16="http://schemas.microsoft.com/office/drawing/2014/main" id="{4A71C075-DC9F-4C05-B0F7-F77359BCBDBC}"/>
              </a:ext>
            </a:extLst>
          </p:cNvPr>
          <p:cNvSpPr>
            <a:spLocks noGrp="1"/>
          </p:cNvSpPr>
          <p:nvPr>
            <p:ph type="dt" sz="half" idx="10"/>
          </p:nvPr>
        </p:nvSpPr>
        <p:spPr/>
        <p:txBody>
          <a:bodyPr rtlCol="0"/>
          <a:lstStyle>
            <a:lvl1pPr>
              <a:defRPr/>
            </a:lvl1pPr>
          </a:lstStyle>
          <a:p>
            <a:pPr>
              <a:defRPr/>
            </a:pPr>
            <a:fld id="{7AB228B9-0255-4018-ACF4-365EF06C9A9C}" type="datetimeFigureOut">
              <a:rPr lang="cs-CZ"/>
              <a:pPr>
                <a:defRPr/>
              </a:pPr>
              <a:t>04.12.2025</a:t>
            </a:fld>
            <a:endParaRPr lang="cs-CZ"/>
          </a:p>
        </p:txBody>
      </p:sp>
      <p:sp>
        <p:nvSpPr>
          <p:cNvPr id="5" name="Zástupný symbol pro číslo snímku 8">
            <a:extLst>
              <a:ext uri="{FF2B5EF4-FFF2-40B4-BE49-F238E27FC236}">
                <a16:creationId xmlns:a16="http://schemas.microsoft.com/office/drawing/2014/main" id="{AB73F8A3-3452-4A7F-9C4B-2464B601CA8A}"/>
              </a:ext>
            </a:extLst>
          </p:cNvPr>
          <p:cNvSpPr>
            <a:spLocks noGrp="1"/>
          </p:cNvSpPr>
          <p:nvPr>
            <p:ph type="sldNum" sz="quarter" idx="11"/>
          </p:nvPr>
        </p:nvSpPr>
        <p:spPr/>
        <p:txBody>
          <a:bodyPr/>
          <a:lstStyle>
            <a:lvl1pPr>
              <a:defRPr/>
            </a:lvl1pPr>
          </a:lstStyle>
          <a:p>
            <a:pPr>
              <a:defRPr/>
            </a:pPr>
            <a:fld id="{66AEAAEF-91BB-4B61-8D3E-7CC365DB01CC}" type="slidenum">
              <a:rPr lang="cs-CZ"/>
              <a:pPr>
                <a:defRPr/>
              </a:pPr>
              <a:t>‹#›</a:t>
            </a:fld>
            <a:endParaRPr lang="cs-CZ"/>
          </a:p>
        </p:txBody>
      </p:sp>
      <p:sp>
        <p:nvSpPr>
          <p:cNvPr id="6" name="Zástupný symbol pro zápatí 9">
            <a:extLst>
              <a:ext uri="{FF2B5EF4-FFF2-40B4-BE49-F238E27FC236}">
                <a16:creationId xmlns:a16="http://schemas.microsoft.com/office/drawing/2014/main" id="{7B33B470-BB67-4EDC-9A50-2281647E9053}"/>
              </a:ext>
            </a:extLst>
          </p:cNvPr>
          <p:cNvSpPr>
            <a:spLocks noGrp="1"/>
          </p:cNvSpPr>
          <p:nvPr>
            <p:ph type="ftr" sz="quarter" idx="12"/>
          </p:nvPr>
        </p:nvSpPr>
        <p:spPr/>
        <p:txBody>
          <a:bodyPr rtlCol="0"/>
          <a:lstStyle>
            <a:lvl1pPr>
              <a:defRPr/>
            </a:lvl1pPr>
          </a:lstStyle>
          <a:p>
            <a:pPr>
              <a:defRPr/>
            </a:pPr>
            <a:endParaRPr lang="cs-CZ"/>
          </a:p>
        </p:txBody>
      </p:sp>
    </p:spTree>
    <p:extLst>
      <p:ext uri="{BB962C8B-B14F-4D97-AF65-F5344CB8AC3E}">
        <p14:creationId xmlns:p14="http://schemas.microsoft.com/office/powerpoint/2010/main" val="13264920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Záhlaví části">
    <p:bg>
      <p:bgPr>
        <a:solidFill>
          <a:schemeClr val="bg2"/>
        </a:solidFill>
        <a:effectLst/>
      </p:bgPr>
    </p:bg>
    <p:spTree>
      <p:nvGrpSpPr>
        <p:cNvPr id="1" name=""/>
        <p:cNvGrpSpPr/>
        <p:nvPr/>
      </p:nvGrpSpPr>
      <p:grpSpPr>
        <a:xfrm>
          <a:off x="0" y="0"/>
          <a:ext cx="0" cy="0"/>
          <a:chOff x="0" y="0"/>
          <a:chExt cx="0" cy="0"/>
        </a:xfrm>
      </p:grpSpPr>
      <p:sp>
        <p:nvSpPr>
          <p:cNvPr id="4" name="Obdélník 3">
            <a:extLst>
              <a:ext uri="{FF2B5EF4-FFF2-40B4-BE49-F238E27FC236}">
                <a16:creationId xmlns:a16="http://schemas.microsoft.com/office/drawing/2014/main" id="{6201D773-5634-4B8D-8F36-0C76044294A6}"/>
              </a:ext>
            </a:extLst>
          </p:cNvPr>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5" name="Obdélník 4">
            <a:extLst>
              <a:ext uri="{FF2B5EF4-FFF2-40B4-BE49-F238E27FC236}">
                <a16:creationId xmlns:a16="http://schemas.microsoft.com/office/drawing/2014/main" id="{D4579A9E-C030-4C7F-9853-75A49016B6FC}"/>
              </a:ext>
            </a:extLst>
          </p:cNvPr>
          <p:cNvSpPr/>
          <p:nvPr/>
        </p:nvSpPr>
        <p:spPr bwMode="auto">
          <a:xfrm>
            <a:off x="276225" y="0"/>
            <a:ext cx="104775"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6" name="Obdélník 5">
            <a:extLst>
              <a:ext uri="{FF2B5EF4-FFF2-40B4-BE49-F238E27FC236}">
                <a16:creationId xmlns:a16="http://schemas.microsoft.com/office/drawing/2014/main" id="{793CA733-5236-476A-9290-D795A959902B}"/>
              </a:ext>
            </a:extLst>
          </p:cNvPr>
          <p:cNvSpPr/>
          <p:nvPr/>
        </p:nvSpPr>
        <p:spPr bwMode="auto">
          <a:xfrm>
            <a:off x="990600" y="0"/>
            <a:ext cx="182563"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7" name="Obdélník 6">
            <a:extLst>
              <a:ext uri="{FF2B5EF4-FFF2-40B4-BE49-F238E27FC236}">
                <a16:creationId xmlns:a16="http://schemas.microsoft.com/office/drawing/2014/main" id="{8FAAD85F-67BF-436E-83FE-786278D41941}"/>
              </a:ext>
            </a:extLst>
          </p:cNvPr>
          <p:cNvSpPr/>
          <p:nvPr/>
        </p:nvSpPr>
        <p:spPr bwMode="auto">
          <a:xfrm>
            <a:off x="1141413" y="0"/>
            <a:ext cx="230187"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8" name="Přímá spojovací čára 18">
            <a:extLst>
              <a:ext uri="{FF2B5EF4-FFF2-40B4-BE49-F238E27FC236}">
                <a16:creationId xmlns:a16="http://schemas.microsoft.com/office/drawing/2014/main" id="{4D0E99E1-246F-4619-A370-57BFFDDBD64E}"/>
              </a:ext>
            </a:extLst>
          </p:cNvPr>
          <p:cNvSpPr>
            <a:spLocks noChangeShapeType="1"/>
          </p:cNvSpPr>
          <p:nvPr/>
        </p:nvSpPr>
        <p:spPr bwMode="auto">
          <a:xfrm>
            <a:off x="106363"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a:lstStyle/>
          <a:p>
            <a:pPr eaLnBrk="1" hangingPunct="1">
              <a:defRPr/>
            </a:pPr>
            <a:endParaRPr lang="en-US">
              <a:latin typeface="Arial" charset="0"/>
              <a:cs typeface="Arial" charset="0"/>
            </a:endParaRPr>
          </a:p>
        </p:txBody>
      </p:sp>
      <p:sp>
        <p:nvSpPr>
          <p:cNvPr id="9" name="Přímá spojovací čára 19">
            <a:extLst>
              <a:ext uri="{FF2B5EF4-FFF2-40B4-BE49-F238E27FC236}">
                <a16:creationId xmlns:a16="http://schemas.microsoft.com/office/drawing/2014/main" id="{ED7C786E-6449-47BA-9654-A25EB38A5864}"/>
              </a:ext>
            </a:extLst>
          </p:cNvPr>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a:lstStyle/>
          <a:p>
            <a:pPr eaLnBrk="1" hangingPunct="1">
              <a:defRPr/>
            </a:pPr>
            <a:endParaRPr lang="en-US">
              <a:latin typeface="Arial" charset="0"/>
              <a:cs typeface="Arial" charset="0"/>
            </a:endParaRPr>
          </a:p>
        </p:txBody>
      </p:sp>
      <p:sp>
        <p:nvSpPr>
          <p:cNvPr id="10" name="Přímá spojovací čára 20">
            <a:extLst>
              <a:ext uri="{FF2B5EF4-FFF2-40B4-BE49-F238E27FC236}">
                <a16:creationId xmlns:a16="http://schemas.microsoft.com/office/drawing/2014/main" id="{861230F6-024A-4F26-A624-099674D6781D}"/>
              </a:ext>
            </a:extLst>
          </p:cNvPr>
          <p:cNvSpPr>
            <a:spLocks noChangeShapeType="1"/>
          </p:cNvSpPr>
          <p:nvPr/>
        </p:nvSpPr>
        <p:spPr bwMode="auto">
          <a:xfrm>
            <a:off x="854075"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a:lstStyle/>
          <a:p>
            <a:pPr eaLnBrk="1" hangingPunct="1">
              <a:defRPr/>
            </a:pPr>
            <a:endParaRPr lang="en-US">
              <a:latin typeface="Arial" charset="0"/>
              <a:cs typeface="Arial" charset="0"/>
            </a:endParaRPr>
          </a:p>
        </p:txBody>
      </p:sp>
      <p:sp>
        <p:nvSpPr>
          <p:cNvPr id="11" name="Přímá spojovací čára 23">
            <a:extLst>
              <a:ext uri="{FF2B5EF4-FFF2-40B4-BE49-F238E27FC236}">
                <a16:creationId xmlns:a16="http://schemas.microsoft.com/office/drawing/2014/main" id="{4222763F-2BAA-468D-B2A3-B63983EE7EE5}"/>
              </a:ext>
            </a:extLst>
          </p:cNvPr>
          <p:cNvSpPr>
            <a:spLocks noChangeShapeType="1"/>
          </p:cNvSpPr>
          <p:nvPr/>
        </p:nvSpPr>
        <p:spPr bwMode="auto">
          <a:xfrm>
            <a:off x="172720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a:lstStyle/>
          <a:p>
            <a:pPr eaLnBrk="1" hangingPunct="1">
              <a:defRPr/>
            </a:pPr>
            <a:endParaRPr lang="en-US">
              <a:latin typeface="Arial" charset="0"/>
              <a:cs typeface="Arial" charset="0"/>
            </a:endParaRPr>
          </a:p>
        </p:txBody>
      </p:sp>
      <p:sp>
        <p:nvSpPr>
          <p:cNvPr id="12" name="Přímá spojovací čára 24">
            <a:extLst>
              <a:ext uri="{FF2B5EF4-FFF2-40B4-BE49-F238E27FC236}">
                <a16:creationId xmlns:a16="http://schemas.microsoft.com/office/drawing/2014/main" id="{1CD90C8E-7386-40FD-97A2-890185E1266A}"/>
              </a:ext>
            </a:extLst>
          </p:cNvPr>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a:lstStyle/>
          <a:p>
            <a:pPr eaLnBrk="1" hangingPunct="1">
              <a:defRPr/>
            </a:pPr>
            <a:endParaRPr lang="en-US">
              <a:latin typeface="Arial" charset="0"/>
              <a:cs typeface="Arial" charset="0"/>
            </a:endParaRPr>
          </a:p>
        </p:txBody>
      </p:sp>
      <p:sp>
        <p:nvSpPr>
          <p:cNvPr id="13" name="Obdélník 12">
            <a:extLst>
              <a:ext uri="{FF2B5EF4-FFF2-40B4-BE49-F238E27FC236}">
                <a16:creationId xmlns:a16="http://schemas.microsoft.com/office/drawing/2014/main" id="{75695791-E918-4370-A0EA-51F42838C1BE}"/>
              </a:ext>
            </a:extLst>
          </p:cNvPr>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dirty="0"/>
          </a:p>
        </p:txBody>
      </p:sp>
      <p:sp>
        <p:nvSpPr>
          <p:cNvPr id="14" name="Elipsa 26">
            <a:extLst>
              <a:ext uri="{FF2B5EF4-FFF2-40B4-BE49-F238E27FC236}">
                <a16:creationId xmlns:a16="http://schemas.microsoft.com/office/drawing/2014/main" id="{3A3F8BF5-CE36-49BD-A9F2-66F66DEF49A8}"/>
              </a:ext>
            </a:extLst>
          </p:cNvPr>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dirty="0"/>
          </a:p>
        </p:txBody>
      </p:sp>
      <p:sp>
        <p:nvSpPr>
          <p:cNvPr id="15" name="Elipsa 27">
            <a:extLst>
              <a:ext uri="{FF2B5EF4-FFF2-40B4-BE49-F238E27FC236}">
                <a16:creationId xmlns:a16="http://schemas.microsoft.com/office/drawing/2014/main" id="{9A0633B3-3D61-4C32-9687-A6C4C63654E1}"/>
              </a:ext>
            </a:extLst>
          </p:cNvPr>
          <p:cNvSpPr/>
          <p:nvPr/>
        </p:nvSpPr>
        <p:spPr bwMode="auto">
          <a:xfrm>
            <a:off x="1323975" y="4867275"/>
            <a:ext cx="642938" cy="64135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dirty="0"/>
          </a:p>
        </p:txBody>
      </p:sp>
      <p:sp>
        <p:nvSpPr>
          <p:cNvPr id="16" name="Elipsa 28">
            <a:extLst>
              <a:ext uri="{FF2B5EF4-FFF2-40B4-BE49-F238E27FC236}">
                <a16:creationId xmlns:a16="http://schemas.microsoft.com/office/drawing/2014/main" id="{11A50AD3-22CC-464D-BB9A-F24800AD3879}"/>
              </a:ext>
            </a:extLst>
          </p:cNvPr>
          <p:cNvSpPr/>
          <p:nvPr/>
        </p:nvSpPr>
        <p:spPr bwMode="auto">
          <a:xfrm>
            <a:off x="1090613" y="5500688"/>
            <a:ext cx="138112" cy="136525"/>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dirty="0"/>
          </a:p>
        </p:txBody>
      </p:sp>
      <p:sp>
        <p:nvSpPr>
          <p:cNvPr id="17" name="Elipsa 29">
            <a:extLst>
              <a:ext uri="{FF2B5EF4-FFF2-40B4-BE49-F238E27FC236}">
                <a16:creationId xmlns:a16="http://schemas.microsoft.com/office/drawing/2014/main" id="{8921614B-3B0D-4816-876D-44AE963D8C52}"/>
              </a:ext>
            </a:extLst>
          </p:cNvPr>
          <p:cNvSpPr/>
          <p:nvPr/>
        </p:nvSpPr>
        <p:spPr bwMode="auto">
          <a:xfrm>
            <a:off x="1663700" y="5791200"/>
            <a:ext cx="274638" cy="274638"/>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dirty="0"/>
          </a:p>
        </p:txBody>
      </p:sp>
      <p:sp>
        <p:nvSpPr>
          <p:cNvPr id="18" name="Elipsa 30">
            <a:extLst>
              <a:ext uri="{FF2B5EF4-FFF2-40B4-BE49-F238E27FC236}">
                <a16:creationId xmlns:a16="http://schemas.microsoft.com/office/drawing/2014/main" id="{EC9B9C68-68E7-4893-987A-FBD4AEB1C942}"/>
              </a:ext>
            </a:extLst>
          </p:cNvPr>
          <p:cNvSpPr/>
          <p:nvPr/>
        </p:nvSpPr>
        <p:spPr bwMode="auto">
          <a:xfrm>
            <a:off x="1879600" y="4479925"/>
            <a:ext cx="365125" cy="365125"/>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dirty="0"/>
          </a:p>
        </p:txBody>
      </p:sp>
      <p:sp>
        <p:nvSpPr>
          <p:cNvPr id="19" name="Přímá spojovací čára 31">
            <a:extLst>
              <a:ext uri="{FF2B5EF4-FFF2-40B4-BE49-F238E27FC236}">
                <a16:creationId xmlns:a16="http://schemas.microsoft.com/office/drawing/2014/main" id="{AF498E5D-9A2B-4A83-B0ED-A1FF0E7A715C}"/>
              </a:ext>
            </a:extLst>
          </p:cNvPr>
          <p:cNvSpPr>
            <a:spLocks noChangeShapeType="1"/>
          </p:cNvSpPr>
          <p:nvPr/>
        </p:nvSpPr>
        <p:spPr bwMode="auto">
          <a:xfrm>
            <a:off x="9097963"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a:lstStyle/>
          <a:p>
            <a:pPr eaLnBrk="1" hangingPunct="1">
              <a:defRPr/>
            </a:pPr>
            <a:endParaRPr lang="en-US">
              <a:latin typeface="Arial" charset="0"/>
              <a:cs typeface="Arial" charset="0"/>
            </a:endParaRPr>
          </a:p>
        </p:txBody>
      </p:sp>
      <p:sp>
        <p:nvSpPr>
          <p:cNvPr id="2" name="Nadpis 1"/>
          <p:cNvSpPr>
            <a:spLocks noGrp="1"/>
          </p:cNvSpPr>
          <p:nvPr>
            <p:ph type="title"/>
          </p:nvPr>
        </p:nvSpPr>
        <p:spPr>
          <a:xfrm>
            <a:off x="2286000" y="2895600"/>
            <a:ext cx="6172200" cy="2053590"/>
          </a:xfrm>
        </p:spPr>
        <p:txBody>
          <a:bodyPr/>
          <a:lstStyle>
            <a:lvl1pPr algn="l">
              <a:buNone/>
              <a:defRPr sz="3000" b="1" cap="small" baseline="0"/>
            </a:lvl1pPr>
          </a:lstStyle>
          <a:p>
            <a:r>
              <a:rPr lang="cs-CZ"/>
              <a:t>Klepnutím lze upravit styl předlohy nadpisů.</a:t>
            </a:r>
            <a:endParaRPr lang="en-US"/>
          </a:p>
        </p:txBody>
      </p:sp>
      <p:sp>
        <p:nvSpPr>
          <p:cNvPr id="3" name="Zástupný symbol pro text 2"/>
          <p:cNvSpPr>
            <a:spLocks noGrp="1"/>
          </p:cNvSpPr>
          <p:nvPr>
            <p:ph type="body" idx="1"/>
          </p:nvPr>
        </p:nvSpPr>
        <p:spPr>
          <a:xfrm>
            <a:off x="2286000" y="5010150"/>
            <a:ext cx="6172200" cy="1371600"/>
          </a:xfrm>
        </p:spPr>
        <p:txBody>
          <a:bodyPr/>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cs-CZ"/>
              <a:t>Klepnutím lze upravit styly předlohy textu.</a:t>
            </a:r>
          </a:p>
        </p:txBody>
      </p:sp>
      <p:sp>
        <p:nvSpPr>
          <p:cNvPr id="20" name="Zástupný symbol pro datum 3">
            <a:extLst>
              <a:ext uri="{FF2B5EF4-FFF2-40B4-BE49-F238E27FC236}">
                <a16:creationId xmlns:a16="http://schemas.microsoft.com/office/drawing/2014/main" id="{B35E41D6-4E50-4720-96C7-FB3E81EF712F}"/>
              </a:ext>
            </a:extLst>
          </p:cNvPr>
          <p:cNvSpPr>
            <a:spLocks noGrp="1"/>
          </p:cNvSpPr>
          <p:nvPr>
            <p:ph type="dt" sz="half" idx="10"/>
          </p:nvPr>
        </p:nvSpPr>
        <p:spPr bwMode="auto">
          <a:xfrm rot="5400000">
            <a:off x="7762875" y="1169988"/>
            <a:ext cx="2286000" cy="381000"/>
          </a:xfrm>
        </p:spPr>
        <p:txBody>
          <a:bodyPr/>
          <a:lstStyle>
            <a:lvl1pPr>
              <a:defRPr/>
            </a:lvl1pPr>
          </a:lstStyle>
          <a:p>
            <a:pPr>
              <a:defRPr/>
            </a:pPr>
            <a:fld id="{1236C9C2-8716-40B1-803D-0D590332756A}" type="datetimeFigureOut">
              <a:rPr lang="cs-CZ"/>
              <a:pPr>
                <a:defRPr/>
              </a:pPr>
              <a:t>04.12.2025</a:t>
            </a:fld>
            <a:endParaRPr lang="cs-CZ"/>
          </a:p>
        </p:txBody>
      </p:sp>
      <p:sp>
        <p:nvSpPr>
          <p:cNvPr id="21" name="Zástupný symbol pro zápatí 4">
            <a:extLst>
              <a:ext uri="{FF2B5EF4-FFF2-40B4-BE49-F238E27FC236}">
                <a16:creationId xmlns:a16="http://schemas.microsoft.com/office/drawing/2014/main" id="{C139B250-7777-4D53-B997-461C3FEF2A93}"/>
              </a:ext>
            </a:extLst>
          </p:cNvPr>
          <p:cNvSpPr>
            <a:spLocks noGrp="1"/>
          </p:cNvSpPr>
          <p:nvPr>
            <p:ph type="ftr" sz="quarter" idx="11"/>
          </p:nvPr>
        </p:nvSpPr>
        <p:spPr bwMode="auto">
          <a:xfrm rot="5400000">
            <a:off x="7077076" y="4178300"/>
            <a:ext cx="3657600" cy="384175"/>
          </a:xfrm>
        </p:spPr>
        <p:txBody>
          <a:bodyPr/>
          <a:lstStyle>
            <a:lvl1pPr>
              <a:defRPr/>
            </a:lvl1pPr>
          </a:lstStyle>
          <a:p>
            <a:pPr>
              <a:defRPr/>
            </a:pPr>
            <a:endParaRPr lang="cs-CZ"/>
          </a:p>
        </p:txBody>
      </p:sp>
      <p:sp>
        <p:nvSpPr>
          <p:cNvPr id="22" name="Zástupný symbol pro číslo snímku 5">
            <a:extLst>
              <a:ext uri="{FF2B5EF4-FFF2-40B4-BE49-F238E27FC236}">
                <a16:creationId xmlns:a16="http://schemas.microsoft.com/office/drawing/2014/main" id="{E995ADC0-3714-434A-B43F-FA0696D3B323}"/>
              </a:ext>
            </a:extLst>
          </p:cNvPr>
          <p:cNvSpPr>
            <a:spLocks noGrp="1"/>
          </p:cNvSpPr>
          <p:nvPr>
            <p:ph type="sldNum" sz="quarter" idx="12"/>
          </p:nvPr>
        </p:nvSpPr>
        <p:spPr bwMode="auto">
          <a:xfrm>
            <a:off x="1339850" y="4929188"/>
            <a:ext cx="609600" cy="517525"/>
          </a:xfrm>
        </p:spPr>
        <p:txBody>
          <a:bodyPr/>
          <a:lstStyle>
            <a:lvl1pPr>
              <a:defRPr/>
            </a:lvl1pPr>
          </a:lstStyle>
          <a:p>
            <a:pPr>
              <a:defRPr/>
            </a:pPr>
            <a:fld id="{D3F00151-F383-4DC3-BFD4-B1A569F91136}" type="slidenum">
              <a:rPr lang="cs-CZ"/>
              <a:pPr>
                <a:defRPr/>
              </a:pPr>
              <a:t>‹#›</a:t>
            </a:fld>
            <a:endParaRPr lang="cs-CZ"/>
          </a:p>
        </p:txBody>
      </p:sp>
    </p:spTree>
    <p:extLst>
      <p:ext uri="{BB962C8B-B14F-4D97-AF65-F5344CB8AC3E}">
        <p14:creationId xmlns:p14="http://schemas.microsoft.com/office/powerpoint/2010/main" val="2930603209"/>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Klepnutím lze upravit styl předlohy nadpisů.</a:t>
            </a:r>
            <a:endParaRPr lang="en-US"/>
          </a:p>
        </p:txBody>
      </p:sp>
      <p:sp>
        <p:nvSpPr>
          <p:cNvPr id="9" name="Zástupný symbol pro obsah 8"/>
          <p:cNvSpPr>
            <a:spLocks noGrp="1"/>
          </p:cNvSpPr>
          <p:nvPr>
            <p:ph sz="quarter" idx="1"/>
          </p:nvPr>
        </p:nvSpPr>
        <p:spPr>
          <a:xfrm>
            <a:off x="457200" y="1600200"/>
            <a:ext cx="3657600" cy="4572000"/>
          </a:xfrm>
        </p:spPr>
        <p:txBody>
          <a:body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en-US"/>
          </a:p>
        </p:txBody>
      </p:sp>
      <p:sp>
        <p:nvSpPr>
          <p:cNvPr id="11" name="Zástupný symbol pro obsah 10"/>
          <p:cNvSpPr>
            <a:spLocks noGrp="1"/>
          </p:cNvSpPr>
          <p:nvPr>
            <p:ph sz="quarter" idx="2"/>
          </p:nvPr>
        </p:nvSpPr>
        <p:spPr>
          <a:xfrm>
            <a:off x="4270248" y="1600200"/>
            <a:ext cx="3657600" cy="4572000"/>
          </a:xfrm>
        </p:spPr>
        <p:txBody>
          <a:body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en-US"/>
          </a:p>
        </p:txBody>
      </p:sp>
      <p:sp>
        <p:nvSpPr>
          <p:cNvPr id="5" name="Zástupný symbol pro datum 13">
            <a:extLst>
              <a:ext uri="{FF2B5EF4-FFF2-40B4-BE49-F238E27FC236}">
                <a16:creationId xmlns:a16="http://schemas.microsoft.com/office/drawing/2014/main" id="{B0FC5833-BEEE-41DC-8473-143477D9CACF}"/>
              </a:ext>
            </a:extLst>
          </p:cNvPr>
          <p:cNvSpPr>
            <a:spLocks noGrp="1"/>
          </p:cNvSpPr>
          <p:nvPr>
            <p:ph type="dt" sz="half" idx="10"/>
          </p:nvPr>
        </p:nvSpPr>
        <p:spPr/>
        <p:txBody>
          <a:bodyPr/>
          <a:lstStyle>
            <a:lvl1pPr>
              <a:defRPr/>
            </a:lvl1pPr>
          </a:lstStyle>
          <a:p>
            <a:pPr>
              <a:defRPr/>
            </a:pPr>
            <a:fld id="{F3388147-A9AD-4EEA-B7D5-9D623271EE71}" type="datetimeFigureOut">
              <a:rPr lang="cs-CZ"/>
              <a:pPr>
                <a:defRPr/>
              </a:pPr>
              <a:t>04.12.2025</a:t>
            </a:fld>
            <a:endParaRPr lang="cs-CZ"/>
          </a:p>
        </p:txBody>
      </p:sp>
      <p:sp>
        <p:nvSpPr>
          <p:cNvPr id="6" name="Zástupný symbol pro zápatí 2">
            <a:extLst>
              <a:ext uri="{FF2B5EF4-FFF2-40B4-BE49-F238E27FC236}">
                <a16:creationId xmlns:a16="http://schemas.microsoft.com/office/drawing/2014/main" id="{DE4DD38B-5F2E-44CD-8CB6-64AEF229C496}"/>
              </a:ext>
            </a:extLst>
          </p:cNvPr>
          <p:cNvSpPr>
            <a:spLocks noGrp="1"/>
          </p:cNvSpPr>
          <p:nvPr>
            <p:ph type="ftr" sz="quarter" idx="11"/>
          </p:nvPr>
        </p:nvSpPr>
        <p:spPr/>
        <p:txBody>
          <a:bodyPr/>
          <a:lstStyle>
            <a:lvl1pPr>
              <a:defRPr/>
            </a:lvl1pPr>
          </a:lstStyle>
          <a:p>
            <a:pPr>
              <a:defRPr/>
            </a:pPr>
            <a:endParaRPr lang="cs-CZ"/>
          </a:p>
        </p:txBody>
      </p:sp>
      <p:sp>
        <p:nvSpPr>
          <p:cNvPr id="7" name="Zástupný symbol pro číslo snímku 22">
            <a:extLst>
              <a:ext uri="{FF2B5EF4-FFF2-40B4-BE49-F238E27FC236}">
                <a16:creationId xmlns:a16="http://schemas.microsoft.com/office/drawing/2014/main" id="{31A53C76-6E7C-473C-A51E-B16D05E5B160}"/>
              </a:ext>
            </a:extLst>
          </p:cNvPr>
          <p:cNvSpPr>
            <a:spLocks noGrp="1"/>
          </p:cNvSpPr>
          <p:nvPr>
            <p:ph type="sldNum" sz="quarter" idx="12"/>
          </p:nvPr>
        </p:nvSpPr>
        <p:spPr/>
        <p:txBody>
          <a:bodyPr/>
          <a:lstStyle>
            <a:lvl1pPr>
              <a:defRPr/>
            </a:lvl1pPr>
          </a:lstStyle>
          <a:p>
            <a:pPr>
              <a:defRPr/>
            </a:pPr>
            <a:fld id="{46ED2967-4D57-47BF-9C49-FD715225E330}" type="slidenum">
              <a:rPr lang="cs-CZ"/>
              <a:pPr>
                <a:defRPr/>
              </a:pPr>
              <a:t>‹#›</a:t>
            </a:fld>
            <a:endParaRPr lang="cs-CZ"/>
          </a:p>
        </p:txBody>
      </p:sp>
    </p:spTree>
    <p:extLst>
      <p:ext uri="{BB962C8B-B14F-4D97-AF65-F5344CB8AC3E}">
        <p14:creationId xmlns:p14="http://schemas.microsoft.com/office/powerpoint/2010/main" val="27514507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a:xfrm>
            <a:off x="457200" y="273050"/>
            <a:ext cx="7543800" cy="1143000"/>
          </a:xfrm>
        </p:spPr>
        <p:txBody>
          <a:bodyPr/>
          <a:lstStyle>
            <a:lvl1pPr>
              <a:defRPr/>
            </a:lvl1pPr>
          </a:lstStyle>
          <a:p>
            <a:r>
              <a:rPr lang="cs-CZ"/>
              <a:t>Klepnutím lze upravit styl předlohy nadpisů.</a:t>
            </a:r>
            <a:endParaRPr lang="en-US"/>
          </a:p>
        </p:txBody>
      </p:sp>
      <p:sp>
        <p:nvSpPr>
          <p:cNvPr id="11" name="Zástupný symbol pro obsah 10"/>
          <p:cNvSpPr>
            <a:spLocks noGrp="1"/>
          </p:cNvSpPr>
          <p:nvPr>
            <p:ph sz="quarter" idx="2"/>
          </p:nvPr>
        </p:nvSpPr>
        <p:spPr>
          <a:xfrm>
            <a:off x="457200" y="2362200"/>
            <a:ext cx="3657600" cy="3886200"/>
          </a:xfrm>
        </p:spPr>
        <p:txBody>
          <a:body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en-US"/>
          </a:p>
        </p:txBody>
      </p:sp>
      <p:sp>
        <p:nvSpPr>
          <p:cNvPr id="13" name="Zástupný symbol pro obsah 12"/>
          <p:cNvSpPr>
            <a:spLocks noGrp="1"/>
          </p:cNvSpPr>
          <p:nvPr>
            <p:ph sz="quarter" idx="4"/>
          </p:nvPr>
        </p:nvSpPr>
        <p:spPr>
          <a:xfrm>
            <a:off x="4371975" y="2362200"/>
            <a:ext cx="3657600" cy="3886200"/>
          </a:xfrm>
        </p:spPr>
        <p:txBody>
          <a:body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en-US"/>
          </a:p>
        </p:txBody>
      </p:sp>
      <p:sp>
        <p:nvSpPr>
          <p:cNvPr id="12" name="Zástupný symbol pro text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a:r>
              <a:rPr lang="cs-CZ"/>
              <a:t>Klepnutím lze upravit styly předlohy textu.</a:t>
            </a:r>
          </a:p>
        </p:txBody>
      </p:sp>
      <p:sp>
        <p:nvSpPr>
          <p:cNvPr id="14" name="Zástupný symbol pro text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a:r>
              <a:rPr lang="cs-CZ"/>
              <a:t>Klepnutím lze upravit styly předlohy textu.</a:t>
            </a:r>
          </a:p>
        </p:txBody>
      </p:sp>
      <p:sp>
        <p:nvSpPr>
          <p:cNvPr id="7" name="Zástupný symbol pro datum 13">
            <a:extLst>
              <a:ext uri="{FF2B5EF4-FFF2-40B4-BE49-F238E27FC236}">
                <a16:creationId xmlns:a16="http://schemas.microsoft.com/office/drawing/2014/main" id="{2D80A252-FDD7-4657-B504-7D613015CAD3}"/>
              </a:ext>
            </a:extLst>
          </p:cNvPr>
          <p:cNvSpPr>
            <a:spLocks noGrp="1"/>
          </p:cNvSpPr>
          <p:nvPr>
            <p:ph type="dt" sz="half" idx="10"/>
          </p:nvPr>
        </p:nvSpPr>
        <p:spPr/>
        <p:txBody>
          <a:bodyPr/>
          <a:lstStyle>
            <a:lvl1pPr>
              <a:defRPr/>
            </a:lvl1pPr>
          </a:lstStyle>
          <a:p>
            <a:pPr>
              <a:defRPr/>
            </a:pPr>
            <a:fld id="{7692345B-4E72-4C81-AD56-34E982170F9E}" type="datetimeFigureOut">
              <a:rPr lang="cs-CZ"/>
              <a:pPr>
                <a:defRPr/>
              </a:pPr>
              <a:t>04.12.2025</a:t>
            </a:fld>
            <a:endParaRPr lang="cs-CZ"/>
          </a:p>
        </p:txBody>
      </p:sp>
      <p:sp>
        <p:nvSpPr>
          <p:cNvPr id="8" name="Zástupný symbol pro zápatí 2">
            <a:extLst>
              <a:ext uri="{FF2B5EF4-FFF2-40B4-BE49-F238E27FC236}">
                <a16:creationId xmlns:a16="http://schemas.microsoft.com/office/drawing/2014/main" id="{02C86F68-97E8-4067-8376-F129B4C51C1F}"/>
              </a:ext>
            </a:extLst>
          </p:cNvPr>
          <p:cNvSpPr>
            <a:spLocks noGrp="1"/>
          </p:cNvSpPr>
          <p:nvPr>
            <p:ph type="ftr" sz="quarter" idx="11"/>
          </p:nvPr>
        </p:nvSpPr>
        <p:spPr/>
        <p:txBody>
          <a:bodyPr/>
          <a:lstStyle>
            <a:lvl1pPr>
              <a:defRPr/>
            </a:lvl1pPr>
          </a:lstStyle>
          <a:p>
            <a:pPr>
              <a:defRPr/>
            </a:pPr>
            <a:endParaRPr lang="cs-CZ"/>
          </a:p>
        </p:txBody>
      </p:sp>
      <p:sp>
        <p:nvSpPr>
          <p:cNvPr id="9" name="Zástupný symbol pro číslo snímku 22">
            <a:extLst>
              <a:ext uri="{FF2B5EF4-FFF2-40B4-BE49-F238E27FC236}">
                <a16:creationId xmlns:a16="http://schemas.microsoft.com/office/drawing/2014/main" id="{50E38129-C70B-46A5-B500-17B8B5CB0008}"/>
              </a:ext>
            </a:extLst>
          </p:cNvPr>
          <p:cNvSpPr>
            <a:spLocks noGrp="1"/>
          </p:cNvSpPr>
          <p:nvPr>
            <p:ph type="sldNum" sz="quarter" idx="12"/>
          </p:nvPr>
        </p:nvSpPr>
        <p:spPr/>
        <p:txBody>
          <a:bodyPr/>
          <a:lstStyle>
            <a:lvl1pPr>
              <a:defRPr/>
            </a:lvl1pPr>
          </a:lstStyle>
          <a:p>
            <a:pPr>
              <a:defRPr/>
            </a:pPr>
            <a:fld id="{EA73B2D1-15DF-4136-A443-B735D19779AD}" type="slidenum">
              <a:rPr lang="cs-CZ"/>
              <a:pPr>
                <a:defRPr/>
              </a:pPr>
              <a:t>‹#›</a:t>
            </a:fld>
            <a:endParaRPr lang="cs-CZ"/>
          </a:p>
        </p:txBody>
      </p:sp>
    </p:spTree>
    <p:extLst>
      <p:ext uri="{BB962C8B-B14F-4D97-AF65-F5344CB8AC3E}">
        <p14:creationId xmlns:p14="http://schemas.microsoft.com/office/powerpoint/2010/main" val="27996788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Klepnutím lze upravit styl předlohy nadpisů.</a:t>
            </a:r>
            <a:endParaRPr lang="en-US"/>
          </a:p>
        </p:txBody>
      </p:sp>
      <p:sp>
        <p:nvSpPr>
          <p:cNvPr id="3" name="Zástupný symbol pro datum 5">
            <a:extLst>
              <a:ext uri="{FF2B5EF4-FFF2-40B4-BE49-F238E27FC236}">
                <a16:creationId xmlns:a16="http://schemas.microsoft.com/office/drawing/2014/main" id="{35026B4B-9D92-44BB-8BC5-AA7E411FFA32}"/>
              </a:ext>
            </a:extLst>
          </p:cNvPr>
          <p:cNvSpPr>
            <a:spLocks noGrp="1"/>
          </p:cNvSpPr>
          <p:nvPr>
            <p:ph type="dt" sz="half" idx="10"/>
          </p:nvPr>
        </p:nvSpPr>
        <p:spPr/>
        <p:txBody>
          <a:bodyPr rtlCol="0"/>
          <a:lstStyle>
            <a:lvl1pPr>
              <a:defRPr/>
            </a:lvl1pPr>
          </a:lstStyle>
          <a:p>
            <a:pPr>
              <a:defRPr/>
            </a:pPr>
            <a:fld id="{87E303BE-68EC-4183-BB16-6BF1E61073EE}" type="datetimeFigureOut">
              <a:rPr lang="cs-CZ"/>
              <a:pPr>
                <a:defRPr/>
              </a:pPr>
              <a:t>04.12.2025</a:t>
            </a:fld>
            <a:endParaRPr lang="cs-CZ"/>
          </a:p>
        </p:txBody>
      </p:sp>
      <p:sp>
        <p:nvSpPr>
          <p:cNvPr id="4" name="Zástupný symbol pro číslo snímku 6">
            <a:extLst>
              <a:ext uri="{FF2B5EF4-FFF2-40B4-BE49-F238E27FC236}">
                <a16:creationId xmlns:a16="http://schemas.microsoft.com/office/drawing/2014/main" id="{6BC58719-71C5-46AD-84CA-AB06084DA602}"/>
              </a:ext>
            </a:extLst>
          </p:cNvPr>
          <p:cNvSpPr>
            <a:spLocks noGrp="1"/>
          </p:cNvSpPr>
          <p:nvPr>
            <p:ph type="sldNum" sz="quarter" idx="11"/>
          </p:nvPr>
        </p:nvSpPr>
        <p:spPr/>
        <p:txBody>
          <a:bodyPr/>
          <a:lstStyle>
            <a:lvl1pPr>
              <a:defRPr/>
            </a:lvl1pPr>
          </a:lstStyle>
          <a:p>
            <a:pPr>
              <a:defRPr/>
            </a:pPr>
            <a:fld id="{FDFCF9B6-1EB2-4B8F-BA0C-633A5318E10C}" type="slidenum">
              <a:rPr lang="cs-CZ"/>
              <a:pPr>
                <a:defRPr/>
              </a:pPr>
              <a:t>‹#›</a:t>
            </a:fld>
            <a:endParaRPr lang="cs-CZ"/>
          </a:p>
        </p:txBody>
      </p:sp>
      <p:sp>
        <p:nvSpPr>
          <p:cNvPr id="5" name="Zástupný symbol pro zápatí 7">
            <a:extLst>
              <a:ext uri="{FF2B5EF4-FFF2-40B4-BE49-F238E27FC236}">
                <a16:creationId xmlns:a16="http://schemas.microsoft.com/office/drawing/2014/main" id="{1A9DBA8A-AEAD-430F-B222-BE742FC6D921}"/>
              </a:ext>
            </a:extLst>
          </p:cNvPr>
          <p:cNvSpPr>
            <a:spLocks noGrp="1"/>
          </p:cNvSpPr>
          <p:nvPr>
            <p:ph type="ftr" sz="quarter" idx="12"/>
          </p:nvPr>
        </p:nvSpPr>
        <p:spPr/>
        <p:txBody>
          <a:bodyPr rtlCol="0"/>
          <a:lstStyle>
            <a:lvl1pPr>
              <a:defRPr/>
            </a:lvl1pPr>
          </a:lstStyle>
          <a:p>
            <a:pPr>
              <a:defRPr/>
            </a:pPr>
            <a:endParaRPr lang="cs-CZ"/>
          </a:p>
        </p:txBody>
      </p:sp>
    </p:spTree>
    <p:extLst>
      <p:ext uri="{BB962C8B-B14F-4D97-AF65-F5344CB8AC3E}">
        <p14:creationId xmlns:p14="http://schemas.microsoft.com/office/powerpoint/2010/main" val="13326993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3">
            <a:extLst>
              <a:ext uri="{FF2B5EF4-FFF2-40B4-BE49-F238E27FC236}">
                <a16:creationId xmlns:a16="http://schemas.microsoft.com/office/drawing/2014/main" id="{49FB934F-758E-43A5-9377-B7E5B83FFC49}"/>
              </a:ext>
            </a:extLst>
          </p:cNvPr>
          <p:cNvSpPr>
            <a:spLocks noGrp="1"/>
          </p:cNvSpPr>
          <p:nvPr>
            <p:ph type="dt" sz="half" idx="10"/>
          </p:nvPr>
        </p:nvSpPr>
        <p:spPr/>
        <p:txBody>
          <a:bodyPr/>
          <a:lstStyle>
            <a:lvl1pPr>
              <a:defRPr/>
            </a:lvl1pPr>
          </a:lstStyle>
          <a:p>
            <a:pPr>
              <a:defRPr/>
            </a:pPr>
            <a:fld id="{8E7633A3-FD4C-47A6-86C7-14DBA11A7C21}" type="datetimeFigureOut">
              <a:rPr lang="cs-CZ"/>
              <a:pPr>
                <a:defRPr/>
              </a:pPr>
              <a:t>04.12.2025</a:t>
            </a:fld>
            <a:endParaRPr lang="cs-CZ"/>
          </a:p>
        </p:txBody>
      </p:sp>
      <p:sp>
        <p:nvSpPr>
          <p:cNvPr id="3" name="Zástupný symbol pro zápatí 2">
            <a:extLst>
              <a:ext uri="{FF2B5EF4-FFF2-40B4-BE49-F238E27FC236}">
                <a16:creationId xmlns:a16="http://schemas.microsoft.com/office/drawing/2014/main" id="{DC3D86BE-9210-4EED-8CE4-8F53283A2F2C}"/>
              </a:ext>
            </a:extLst>
          </p:cNvPr>
          <p:cNvSpPr>
            <a:spLocks noGrp="1"/>
          </p:cNvSpPr>
          <p:nvPr>
            <p:ph type="ftr" sz="quarter" idx="11"/>
          </p:nvPr>
        </p:nvSpPr>
        <p:spPr/>
        <p:txBody>
          <a:bodyPr/>
          <a:lstStyle>
            <a:lvl1pPr>
              <a:defRPr/>
            </a:lvl1pPr>
          </a:lstStyle>
          <a:p>
            <a:pPr>
              <a:defRPr/>
            </a:pPr>
            <a:endParaRPr lang="cs-CZ"/>
          </a:p>
        </p:txBody>
      </p:sp>
      <p:sp>
        <p:nvSpPr>
          <p:cNvPr id="4" name="Zástupný symbol pro číslo snímku 22">
            <a:extLst>
              <a:ext uri="{FF2B5EF4-FFF2-40B4-BE49-F238E27FC236}">
                <a16:creationId xmlns:a16="http://schemas.microsoft.com/office/drawing/2014/main" id="{0B025C51-D4EE-413F-8864-C5EB28F3A542}"/>
              </a:ext>
            </a:extLst>
          </p:cNvPr>
          <p:cNvSpPr>
            <a:spLocks noGrp="1"/>
          </p:cNvSpPr>
          <p:nvPr>
            <p:ph type="sldNum" sz="quarter" idx="12"/>
          </p:nvPr>
        </p:nvSpPr>
        <p:spPr/>
        <p:txBody>
          <a:bodyPr/>
          <a:lstStyle>
            <a:lvl1pPr>
              <a:defRPr/>
            </a:lvl1pPr>
          </a:lstStyle>
          <a:p>
            <a:pPr>
              <a:defRPr/>
            </a:pPr>
            <a:fld id="{84B98CDA-909E-4986-9606-D80EA93B5A8F}" type="slidenum">
              <a:rPr lang="cs-CZ"/>
              <a:pPr>
                <a:defRPr/>
              </a:pPr>
              <a:t>‹#›</a:t>
            </a:fld>
            <a:endParaRPr lang="cs-CZ"/>
          </a:p>
        </p:txBody>
      </p:sp>
    </p:spTree>
    <p:extLst>
      <p:ext uri="{BB962C8B-B14F-4D97-AF65-F5344CB8AC3E}">
        <p14:creationId xmlns:p14="http://schemas.microsoft.com/office/powerpoint/2010/main" val="16772055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Obsah s titulkem">
    <p:spTree>
      <p:nvGrpSpPr>
        <p:cNvPr id="1" name=""/>
        <p:cNvGrpSpPr/>
        <p:nvPr/>
      </p:nvGrpSpPr>
      <p:grpSpPr>
        <a:xfrm>
          <a:off x="0" y="0"/>
          <a:ext cx="0" cy="0"/>
          <a:chOff x="0" y="0"/>
          <a:chExt cx="0" cy="0"/>
        </a:xfrm>
      </p:grpSpPr>
      <p:sp>
        <p:nvSpPr>
          <p:cNvPr id="5" name="Přímá spojovací čára 12">
            <a:extLst>
              <a:ext uri="{FF2B5EF4-FFF2-40B4-BE49-F238E27FC236}">
                <a16:creationId xmlns:a16="http://schemas.microsoft.com/office/drawing/2014/main" id="{BBE758BE-74C8-4448-9B87-6821518F55A7}"/>
              </a:ext>
            </a:extLst>
          </p:cNvPr>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a:lstStyle/>
          <a:p>
            <a:pPr eaLnBrk="1" hangingPunct="1">
              <a:defRPr/>
            </a:pPr>
            <a:endParaRPr lang="en-US" dirty="0">
              <a:latin typeface="Arial" charset="0"/>
              <a:cs typeface="Arial" charset="0"/>
            </a:endParaRPr>
          </a:p>
        </p:txBody>
      </p:sp>
      <p:sp>
        <p:nvSpPr>
          <p:cNvPr id="6" name="Přímá spojovací čára 14">
            <a:extLst>
              <a:ext uri="{FF2B5EF4-FFF2-40B4-BE49-F238E27FC236}">
                <a16:creationId xmlns:a16="http://schemas.microsoft.com/office/drawing/2014/main" id="{1CF2A603-06DD-4121-A066-A726D15531F7}"/>
              </a:ext>
            </a:extLst>
          </p:cNvPr>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a:lstStyle/>
          <a:p>
            <a:pPr eaLnBrk="1" hangingPunct="1">
              <a:defRPr/>
            </a:pPr>
            <a:endParaRPr lang="en-US" dirty="0">
              <a:latin typeface="Arial" charset="0"/>
              <a:cs typeface="Arial" charset="0"/>
            </a:endParaRPr>
          </a:p>
        </p:txBody>
      </p:sp>
      <p:sp>
        <p:nvSpPr>
          <p:cNvPr id="7" name="Přímá spojovací čára 16">
            <a:extLst>
              <a:ext uri="{FF2B5EF4-FFF2-40B4-BE49-F238E27FC236}">
                <a16:creationId xmlns:a16="http://schemas.microsoft.com/office/drawing/2014/main" id="{087FF353-3001-401D-B7E6-0B3E36BB2F8F}"/>
              </a:ext>
            </a:extLst>
          </p:cNvPr>
          <p:cNvSpPr>
            <a:spLocks noChangeShapeType="1"/>
          </p:cNvSpPr>
          <p:nvPr/>
        </p:nvSpPr>
        <p:spPr bwMode="auto">
          <a:xfrm>
            <a:off x="6192838" y="0"/>
            <a:ext cx="0" cy="6858000"/>
          </a:xfrm>
          <a:prstGeom prst="line">
            <a:avLst/>
          </a:prstGeom>
          <a:noFill/>
          <a:ln w="12700" algn="ctr">
            <a:solidFill>
              <a:schemeClr val="accent1"/>
            </a:solidFill>
            <a:round/>
            <a:headEnd/>
            <a:tailEnd/>
          </a:ln>
          <a:extLst>
            <a:ext uri="{909E8E84-426E-40DD-AFC4-6F175D3DCCD1}">
              <a14:hiddenFill xmlns:a14="http://schemas.microsoft.com/office/drawing/2010/main">
                <a:noFill/>
              </a14:hiddenFill>
            </a:ext>
          </a:extLst>
        </p:spPr>
        <p:txBody>
          <a:bodyPr/>
          <a:lstStyle/>
          <a:p>
            <a:endParaRPr lang="cs-CZ"/>
          </a:p>
        </p:txBody>
      </p:sp>
      <p:sp>
        <p:nvSpPr>
          <p:cNvPr id="8" name="Přímá spojovací čára 17">
            <a:extLst>
              <a:ext uri="{FF2B5EF4-FFF2-40B4-BE49-F238E27FC236}">
                <a16:creationId xmlns:a16="http://schemas.microsoft.com/office/drawing/2014/main" id="{E0C4D677-29F5-4000-AA5D-7612606A2FE8}"/>
              </a:ext>
            </a:extLst>
          </p:cNvPr>
          <p:cNvSpPr>
            <a:spLocks noChangeShapeType="1"/>
          </p:cNvSpPr>
          <p:nvPr/>
        </p:nvSpPr>
        <p:spPr bwMode="auto">
          <a:xfrm>
            <a:off x="8991600" y="0"/>
            <a:ext cx="0" cy="6858000"/>
          </a:xfrm>
          <a:prstGeom prst="line">
            <a:avLst/>
          </a:prstGeom>
          <a:noFill/>
          <a:ln w="19050" algn="ctr">
            <a:solidFill>
              <a:schemeClr val="accent1"/>
            </a:solidFill>
            <a:round/>
            <a:headEnd/>
            <a:tailEnd/>
          </a:ln>
          <a:extLst>
            <a:ext uri="{909E8E84-426E-40DD-AFC4-6F175D3DCCD1}">
              <a14:hiddenFill xmlns:a14="http://schemas.microsoft.com/office/drawing/2010/main">
                <a:noFill/>
              </a14:hiddenFill>
            </a:ext>
          </a:extLst>
        </p:spPr>
        <p:txBody>
          <a:bodyPr/>
          <a:lstStyle/>
          <a:p>
            <a:endParaRPr lang="cs-CZ"/>
          </a:p>
        </p:txBody>
      </p:sp>
      <p:sp>
        <p:nvSpPr>
          <p:cNvPr id="9" name="Obdélník 8">
            <a:extLst>
              <a:ext uri="{FF2B5EF4-FFF2-40B4-BE49-F238E27FC236}">
                <a16:creationId xmlns:a16="http://schemas.microsoft.com/office/drawing/2014/main" id="{38251567-1459-4EAB-9407-4DDC34EBF545}"/>
              </a:ext>
            </a:extLst>
          </p:cNvPr>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10" name="Přímá spojovací čára 19">
            <a:extLst>
              <a:ext uri="{FF2B5EF4-FFF2-40B4-BE49-F238E27FC236}">
                <a16:creationId xmlns:a16="http://schemas.microsoft.com/office/drawing/2014/main" id="{658F617D-A759-4147-9EA0-E10493B3B36D}"/>
              </a:ext>
            </a:extLst>
          </p:cNvPr>
          <p:cNvSpPr>
            <a:spLocks noChangeShapeType="1"/>
          </p:cNvSpPr>
          <p:nvPr/>
        </p:nvSpPr>
        <p:spPr bwMode="auto">
          <a:xfrm>
            <a:off x="8915400" y="0"/>
            <a:ext cx="0" cy="6858000"/>
          </a:xfrm>
          <a:prstGeom prst="line">
            <a:avLst/>
          </a:prstGeom>
          <a:noFill/>
          <a:ln w="9525" algn="ctr">
            <a:solidFill>
              <a:schemeClr val="accent1"/>
            </a:solidFill>
            <a:round/>
            <a:headEnd/>
            <a:tailEnd/>
          </a:ln>
          <a:extLst>
            <a:ext uri="{909E8E84-426E-40DD-AFC4-6F175D3DCCD1}">
              <a14:hiddenFill xmlns:a14="http://schemas.microsoft.com/office/drawing/2010/main">
                <a:noFill/>
              </a14:hiddenFill>
            </a:ext>
          </a:extLst>
        </p:spPr>
        <p:txBody>
          <a:bodyPr/>
          <a:lstStyle/>
          <a:p>
            <a:endParaRPr lang="cs-CZ"/>
          </a:p>
        </p:txBody>
      </p:sp>
      <p:sp>
        <p:nvSpPr>
          <p:cNvPr id="11" name="Elipsa 20">
            <a:extLst>
              <a:ext uri="{FF2B5EF4-FFF2-40B4-BE49-F238E27FC236}">
                <a16:creationId xmlns:a16="http://schemas.microsoft.com/office/drawing/2014/main" id="{A37F63AC-E831-4AEB-9D4C-E8D6A36B0154}"/>
              </a:ext>
            </a:extLst>
          </p:cNvPr>
          <p:cNvSpPr/>
          <p:nvPr/>
        </p:nvSpPr>
        <p:spPr>
          <a:xfrm>
            <a:off x="8156575" y="5715000"/>
            <a:ext cx="549275" cy="549275"/>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dirty="0"/>
          </a:p>
        </p:txBody>
      </p:sp>
      <p:sp>
        <p:nvSpPr>
          <p:cNvPr id="2" name="Nadpis 1"/>
          <p:cNvSpPr>
            <a:spLocks noGrp="1"/>
          </p:cNvSpPr>
          <p:nvPr>
            <p:ph type="title"/>
          </p:nvPr>
        </p:nvSpPr>
        <p:spPr>
          <a:xfrm rot="5400000">
            <a:off x="3371850" y="3200400"/>
            <a:ext cx="6309360" cy="457200"/>
          </a:xfrm>
        </p:spPr>
        <p:txBody>
          <a:bodyPr/>
          <a:lstStyle>
            <a:lvl1pPr algn="l">
              <a:buNone/>
              <a:defRPr sz="2000" b="1" cap="small" baseline="0"/>
            </a:lvl1pPr>
          </a:lstStyle>
          <a:p>
            <a:r>
              <a:rPr lang="cs-CZ"/>
              <a:t>Klepnutím lze upravit styl předlohy nadpisů.</a:t>
            </a:r>
            <a:endParaRPr lang="en-US"/>
          </a:p>
        </p:txBody>
      </p:sp>
      <p:sp>
        <p:nvSpPr>
          <p:cNvPr id="3" name="Zástupný symbol pro text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a:r>
              <a:rPr lang="cs-CZ"/>
              <a:t>Klepnutím lze upravit styly předlohy textu.</a:t>
            </a:r>
          </a:p>
        </p:txBody>
      </p:sp>
      <p:sp>
        <p:nvSpPr>
          <p:cNvPr id="18" name="Zástupný symbol pro obsah 17"/>
          <p:cNvSpPr>
            <a:spLocks noGrp="1"/>
          </p:cNvSpPr>
          <p:nvPr>
            <p:ph sz="quarter" idx="1"/>
          </p:nvPr>
        </p:nvSpPr>
        <p:spPr>
          <a:xfrm>
            <a:off x="304800" y="274320"/>
            <a:ext cx="5638800" cy="6327648"/>
          </a:xfrm>
        </p:spPr>
        <p:txBody>
          <a:body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en-US"/>
          </a:p>
        </p:txBody>
      </p:sp>
      <p:sp>
        <p:nvSpPr>
          <p:cNvPr id="12" name="Zástupný symbol pro datum 20">
            <a:extLst>
              <a:ext uri="{FF2B5EF4-FFF2-40B4-BE49-F238E27FC236}">
                <a16:creationId xmlns:a16="http://schemas.microsoft.com/office/drawing/2014/main" id="{AC64CD32-50A7-4514-ACD3-A1571B419CFD}"/>
              </a:ext>
            </a:extLst>
          </p:cNvPr>
          <p:cNvSpPr>
            <a:spLocks noGrp="1"/>
          </p:cNvSpPr>
          <p:nvPr>
            <p:ph type="dt" sz="half" idx="10"/>
          </p:nvPr>
        </p:nvSpPr>
        <p:spPr/>
        <p:txBody>
          <a:bodyPr rtlCol="0"/>
          <a:lstStyle>
            <a:lvl1pPr>
              <a:defRPr/>
            </a:lvl1pPr>
          </a:lstStyle>
          <a:p>
            <a:pPr>
              <a:defRPr/>
            </a:pPr>
            <a:fld id="{80C2C030-EFAE-4A81-ACD2-15E7A6FD8890}" type="datetimeFigureOut">
              <a:rPr lang="cs-CZ"/>
              <a:pPr>
                <a:defRPr/>
              </a:pPr>
              <a:t>04.12.2025</a:t>
            </a:fld>
            <a:endParaRPr lang="cs-CZ"/>
          </a:p>
        </p:txBody>
      </p:sp>
      <p:sp>
        <p:nvSpPr>
          <p:cNvPr id="13" name="Zástupný symbol pro číslo snímku 21">
            <a:extLst>
              <a:ext uri="{FF2B5EF4-FFF2-40B4-BE49-F238E27FC236}">
                <a16:creationId xmlns:a16="http://schemas.microsoft.com/office/drawing/2014/main" id="{E1D7B9CD-B786-4983-8813-E034D882C6CF}"/>
              </a:ext>
            </a:extLst>
          </p:cNvPr>
          <p:cNvSpPr>
            <a:spLocks noGrp="1"/>
          </p:cNvSpPr>
          <p:nvPr>
            <p:ph type="sldNum" sz="quarter" idx="11"/>
          </p:nvPr>
        </p:nvSpPr>
        <p:spPr/>
        <p:txBody>
          <a:bodyPr/>
          <a:lstStyle>
            <a:lvl1pPr>
              <a:defRPr/>
            </a:lvl1pPr>
          </a:lstStyle>
          <a:p>
            <a:pPr>
              <a:defRPr/>
            </a:pPr>
            <a:fld id="{5795F1F4-97C0-4841-8AF5-163ACB5E21C6}" type="slidenum">
              <a:rPr lang="cs-CZ"/>
              <a:pPr>
                <a:defRPr/>
              </a:pPr>
              <a:t>‹#›</a:t>
            </a:fld>
            <a:endParaRPr lang="cs-CZ"/>
          </a:p>
        </p:txBody>
      </p:sp>
      <p:sp>
        <p:nvSpPr>
          <p:cNvPr id="14" name="Zástupný symbol pro zápatí 22">
            <a:extLst>
              <a:ext uri="{FF2B5EF4-FFF2-40B4-BE49-F238E27FC236}">
                <a16:creationId xmlns:a16="http://schemas.microsoft.com/office/drawing/2014/main" id="{9E20C51F-04A9-436B-853A-AAE269C08B68}"/>
              </a:ext>
            </a:extLst>
          </p:cNvPr>
          <p:cNvSpPr>
            <a:spLocks noGrp="1"/>
          </p:cNvSpPr>
          <p:nvPr>
            <p:ph type="ftr" sz="quarter" idx="12"/>
          </p:nvPr>
        </p:nvSpPr>
        <p:spPr/>
        <p:txBody>
          <a:bodyPr rtlCol="0"/>
          <a:lstStyle>
            <a:lvl1pPr>
              <a:defRPr/>
            </a:lvl1pPr>
          </a:lstStyle>
          <a:p>
            <a:pPr>
              <a:defRPr/>
            </a:pPr>
            <a:endParaRPr lang="cs-CZ"/>
          </a:p>
        </p:txBody>
      </p:sp>
    </p:spTree>
    <p:extLst>
      <p:ext uri="{BB962C8B-B14F-4D97-AF65-F5344CB8AC3E}">
        <p14:creationId xmlns:p14="http://schemas.microsoft.com/office/powerpoint/2010/main" val="109855342"/>
      </p:ext>
    </p:extLst>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Obrázek s titulkem">
    <p:spTree>
      <p:nvGrpSpPr>
        <p:cNvPr id="1" name=""/>
        <p:cNvGrpSpPr/>
        <p:nvPr/>
      </p:nvGrpSpPr>
      <p:grpSpPr>
        <a:xfrm>
          <a:off x="0" y="0"/>
          <a:ext cx="0" cy="0"/>
          <a:chOff x="0" y="0"/>
          <a:chExt cx="0" cy="0"/>
        </a:xfrm>
      </p:grpSpPr>
      <p:sp>
        <p:nvSpPr>
          <p:cNvPr id="5" name="Přímá spojovací čára 12">
            <a:extLst>
              <a:ext uri="{FF2B5EF4-FFF2-40B4-BE49-F238E27FC236}">
                <a16:creationId xmlns:a16="http://schemas.microsoft.com/office/drawing/2014/main" id="{DBC57A47-52C6-4CA1-8FCF-80ADB4F7B371}"/>
              </a:ext>
            </a:extLst>
          </p:cNvPr>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a:lstStyle/>
          <a:p>
            <a:pPr eaLnBrk="1" hangingPunct="1">
              <a:defRPr/>
            </a:pPr>
            <a:endParaRPr lang="en-US">
              <a:latin typeface="Arial" charset="0"/>
              <a:cs typeface="Arial" charset="0"/>
            </a:endParaRPr>
          </a:p>
        </p:txBody>
      </p:sp>
      <p:sp>
        <p:nvSpPr>
          <p:cNvPr id="6" name="Elipsa 14">
            <a:extLst>
              <a:ext uri="{FF2B5EF4-FFF2-40B4-BE49-F238E27FC236}">
                <a16:creationId xmlns:a16="http://schemas.microsoft.com/office/drawing/2014/main" id="{E0656797-713C-4AC9-AC1E-E59B142F67DC}"/>
              </a:ext>
            </a:extLst>
          </p:cNvPr>
          <p:cNvSpPr/>
          <p:nvPr/>
        </p:nvSpPr>
        <p:spPr>
          <a:xfrm>
            <a:off x="8156575" y="5715000"/>
            <a:ext cx="549275" cy="549275"/>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dirty="0"/>
          </a:p>
        </p:txBody>
      </p:sp>
      <p:sp>
        <p:nvSpPr>
          <p:cNvPr id="7" name="Přímá spojovací čára 16">
            <a:extLst>
              <a:ext uri="{FF2B5EF4-FFF2-40B4-BE49-F238E27FC236}">
                <a16:creationId xmlns:a16="http://schemas.microsoft.com/office/drawing/2014/main" id="{D72CD33A-33F5-4FCA-B620-EFA3903506E2}"/>
              </a:ext>
            </a:extLst>
          </p:cNvPr>
          <p:cNvSpPr>
            <a:spLocks noChangeShapeType="1"/>
          </p:cNvSpPr>
          <p:nvPr/>
        </p:nvSpPr>
        <p:spPr bwMode="auto">
          <a:xfrm>
            <a:off x="8991600" y="0"/>
            <a:ext cx="0" cy="6858000"/>
          </a:xfrm>
          <a:prstGeom prst="line">
            <a:avLst/>
          </a:prstGeom>
          <a:noFill/>
          <a:ln w="9525" algn="ctr">
            <a:solidFill>
              <a:schemeClr val="tx1"/>
            </a:solidFill>
            <a:round/>
            <a:headEnd/>
            <a:tailEnd/>
          </a:ln>
          <a:extLst>
            <a:ext uri="{909E8E84-426E-40DD-AFC4-6F175D3DCCD1}">
              <a14:hiddenFill xmlns:a14="http://schemas.microsoft.com/office/drawing/2010/main">
                <a:noFill/>
              </a14:hiddenFill>
            </a:ext>
          </a:extLst>
        </p:spPr>
        <p:txBody>
          <a:bodyPr/>
          <a:lstStyle/>
          <a:p>
            <a:endParaRPr lang="cs-CZ"/>
          </a:p>
        </p:txBody>
      </p:sp>
      <p:sp>
        <p:nvSpPr>
          <p:cNvPr id="8" name="Obdélník 7">
            <a:extLst>
              <a:ext uri="{FF2B5EF4-FFF2-40B4-BE49-F238E27FC236}">
                <a16:creationId xmlns:a16="http://schemas.microsoft.com/office/drawing/2014/main" id="{AA12C582-0179-4C82-BB64-1EBD6C824D31}"/>
              </a:ext>
            </a:extLst>
          </p:cNvPr>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9" name="Přímá spojovací čára 18">
            <a:extLst>
              <a:ext uri="{FF2B5EF4-FFF2-40B4-BE49-F238E27FC236}">
                <a16:creationId xmlns:a16="http://schemas.microsoft.com/office/drawing/2014/main" id="{879BB3B9-65A4-44E2-9BCD-E66BEBCBBBF9}"/>
              </a:ext>
            </a:extLst>
          </p:cNvPr>
          <p:cNvSpPr>
            <a:spLocks noChangeShapeType="1"/>
          </p:cNvSpPr>
          <p:nvPr/>
        </p:nvSpPr>
        <p:spPr bwMode="auto">
          <a:xfrm>
            <a:off x="8915400" y="0"/>
            <a:ext cx="0" cy="6858000"/>
          </a:xfrm>
          <a:prstGeom prst="line">
            <a:avLst/>
          </a:prstGeom>
          <a:noFill/>
          <a:ln w="9525" algn="ctr">
            <a:solidFill>
              <a:schemeClr val="accent1"/>
            </a:solidFill>
            <a:round/>
            <a:headEnd/>
            <a:tailEnd/>
          </a:ln>
          <a:extLst>
            <a:ext uri="{909E8E84-426E-40DD-AFC4-6F175D3DCCD1}">
              <a14:hiddenFill xmlns:a14="http://schemas.microsoft.com/office/drawing/2010/main">
                <a:noFill/>
              </a14:hiddenFill>
            </a:ext>
          </a:extLst>
        </p:spPr>
        <p:txBody>
          <a:bodyPr/>
          <a:lstStyle/>
          <a:p>
            <a:endParaRPr lang="cs-CZ"/>
          </a:p>
        </p:txBody>
      </p:sp>
      <p:sp>
        <p:nvSpPr>
          <p:cNvPr id="10" name="Přímá spojovací čára 19">
            <a:extLst>
              <a:ext uri="{FF2B5EF4-FFF2-40B4-BE49-F238E27FC236}">
                <a16:creationId xmlns:a16="http://schemas.microsoft.com/office/drawing/2014/main" id="{7D8588D2-6F7B-4B9B-BB6D-7BA7E31691EC}"/>
              </a:ext>
            </a:extLst>
          </p:cNvPr>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a:lstStyle/>
          <a:p>
            <a:pPr eaLnBrk="1" hangingPunct="1">
              <a:defRPr/>
            </a:pPr>
            <a:endParaRPr lang="en-US" dirty="0">
              <a:latin typeface="Arial" charset="0"/>
              <a:cs typeface="Arial" charset="0"/>
            </a:endParaRPr>
          </a:p>
        </p:txBody>
      </p:sp>
      <p:sp>
        <p:nvSpPr>
          <p:cNvPr id="11" name="Přímá spojovací čára 20">
            <a:extLst>
              <a:ext uri="{FF2B5EF4-FFF2-40B4-BE49-F238E27FC236}">
                <a16:creationId xmlns:a16="http://schemas.microsoft.com/office/drawing/2014/main" id="{7A8EEC8D-E2AE-4872-81A4-16067F81002D}"/>
              </a:ext>
            </a:extLst>
          </p:cNvPr>
          <p:cNvSpPr>
            <a:spLocks noChangeShapeType="1"/>
          </p:cNvSpPr>
          <p:nvPr/>
        </p:nvSpPr>
        <p:spPr bwMode="auto">
          <a:xfrm>
            <a:off x="6192838" y="0"/>
            <a:ext cx="0" cy="6858000"/>
          </a:xfrm>
          <a:prstGeom prst="line">
            <a:avLst/>
          </a:prstGeom>
          <a:noFill/>
          <a:ln w="12700" algn="ctr">
            <a:solidFill>
              <a:schemeClr val="accent1"/>
            </a:solidFill>
            <a:round/>
            <a:headEnd/>
            <a:tailEnd/>
          </a:ln>
          <a:extLst>
            <a:ext uri="{909E8E84-426E-40DD-AFC4-6F175D3DCCD1}">
              <a14:hiddenFill xmlns:a14="http://schemas.microsoft.com/office/drawing/2010/main">
                <a:noFill/>
              </a14:hiddenFill>
            </a:ext>
          </a:extLst>
        </p:spPr>
        <p:txBody>
          <a:bodyPr/>
          <a:lstStyle/>
          <a:p>
            <a:endParaRPr lang="cs-CZ"/>
          </a:p>
        </p:txBody>
      </p:sp>
      <p:sp>
        <p:nvSpPr>
          <p:cNvPr id="2" name="Nadpis 1"/>
          <p:cNvSpPr>
            <a:spLocks noGrp="1"/>
          </p:cNvSpPr>
          <p:nvPr>
            <p:ph type="title"/>
          </p:nvPr>
        </p:nvSpPr>
        <p:spPr>
          <a:xfrm rot="5400000">
            <a:off x="3350133" y="3200400"/>
            <a:ext cx="6309360" cy="457200"/>
          </a:xfrm>
        </p:spPr>
        <p:txBody>
          <a:bodyPr/>
          <a:lstStyle>
            <a:lvl1pPr algn="l">
              <a:buNone/>
              <a:defRPr sz="2000" b="1"/>
            </a:lvl1pPr>
          </a:lstStyle>
          <a:p>
            <a:r>
              <a:rPr lang="cs-CZ"/>
              <a:t>Klepnutím lze upravit styl předlohy nadpisů.</a:t>
            </a:r>
            <a:endParaRPr lang="en-US"/>
          </a:p>
        </p:txBody>
      </p:sp>
      <p:sp>
        <p:nvSpPr>
          <p:cNvPr id="3" name="Zástupný symbol pro obrázek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ormAutofit/>
          </a:bodyPr>
          <a:lstStyle>
            <a:lvl1pPr marL="0" indent="0">
              <a:buNone/>
              <a:defRPr sz="3200"/>
            </a:lvl1pPr>
          </a:lstStyle>
          <a:p>
            <a:pPr lvl="0"/>
            <a:r>
              <a:rPr lang="cs-CZ" noProof="0"/>
              <a:t>Klepnutím na ikonu přidáte obrázek.</a:t>
            </a:r>
            <a:endParaRPr lang="en-US" noProof="0" dirty="0"/>
          </a:p>
        </p:txBody>
      </p:sp>
      <p:sp>
        <p:nvSpPr>
          <p:cNvPr id="4" name="Zástupný symbol pro text 3"/>
          <p:cNvSpPr>
            <a:spLocks noGrp="1"/>
          </p:cNvSpPr>
          <p:nvPr>
            <p:ph type="body" sz="half" idx="2"/>
          </p:nvPr>
        </p:nvSpPr>
        <p:spPr>
          <a:xfrm>
            <a:off x="6765798" y="264795"/>
            <a:ext cx="1524000" cy="4956048"/>
          </a:xfrm>
        </p:spPr>
        <p:txBody>
          <a:bodyPr rot="0" spcFirstLastPara="0" vertOverflow="overflow" horzOverflow="overflow" spcCol="274320" rtlCol="0" fromWordArt="0" forceAA="0">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a:r>
              <a:rPr lang="cs-CZ"/>
              <a:t>Klepnutím lze upravit styly předlohy textu.</a:t>
            </a:r>
          </a:p>
        </p:txBody>
      </p:sp>
      <p:sp>
        <p:nvSpPr>
          <p:cNvPr id="12" name="Zástupný symbol pro datum 16">
            <a:extLst>
              <a:ext uri="{FF2B5EF4-FFF2-40B4-BE49-F238E27FC236}">
                <a16:creationId xmlns:a16="http://schemas.microsoft.com/office/drawing/2014/main" id="{645218EC-C04C-452A-9958-F51F8612016C}"/>
              </a:ext>
            </a:extLst>
          </p:cNvPr>
          <p:cNvSpPr>
            <a:spLocks noGrp="1"/>
          </p:cNvSpPr>
          <p:nvPr>
            <p:ph type="dt" sz="half" idx="10"/>
          </p:nvPr>
        </p:nvSpPr>
        <p:spPr/>
        <p:txBody>
          <a:bodyPr rtlCol="0"/>
          <a:lstStyle>
            <a:lvl1pPr>
              <a:defRPr/>
            </a:lvl1pPr>
          </a:lstStyle>
          <a:p>
            <a:pPr>
              <a:defRPr/>
            </a:pPr>
            <a:fld id="{3302C0EC-CEA3-4B8D-947E-2CC43A9B336F}" type="datetimeFigureOut">
              <a:rPr lang="cs-CZ"/>
              <a:pPr>
                <a:defRPr/>
              </a:pPr>
              <a:t>04.12.2025</a:t>
            </a:fld>
            <a:endParaRPr lang="cs-CZ"/>
          </a:p>
        </p:txBody>
      </p:sp>
      <p:sp>
        <p:nvSpPr>
          <p:cNvPr id="13" name="Zástupný symbol pro číslo snímku 17">
            <a:extLst>
              <a:ext uri="{FF2B5EF4-FFF2-40B4-BE49-F238E27FC236}">
                <a16:creationId xmlns:a16="http://schemas.microsoft.com/office/drawing/2014/main" id="{5754D31D-41FD-4A54-A20F-EAF46F406E01}"/>
              </a:ext>
            </a:extLst>
          </p:cNvPr>
          <p:cNvSpPr>
            <a:spLocks noGrp="1"/>
          </p:cNvSpPr>
          <p:nvPr>
            <p:ph type="sldNum" sz="quarter" idx="11"/>
          </p:nvPr>
        </p:nvSpPr>
        <p:spPr/>
        <p:txBody>
          <a:bodyPr/>
          <a:lstStyle>
            <a:lvl1pPr>
              <a:defRPr/>
            </a:lvl1pPr>
          </a:lstStyle>
          <a:p>
            <a:pPr>
              <a:defRPr/>
            </a:pPr>
            <a:fld id="{EC8808FC-3371-4787-AA00-A35528501A73}" type="slidenum">
              <a:rPr lang="cs-CZ"/>
              <a:pPr>
                <a:defRPr/>
              </a:pPr>
              <a:t>‹#›</a:t>
            </a:fld>
            <a:endParaRPr lang="cs-CZ"/>
          </a:p>
        </p:txBody>
      </p:sp>
      <p:sp>
        <p:nvSpPr>
          <p:cNvPr id="14" name="Zástupný symbol pro zápatí 20">
            <a:extLst>
              <a:ext uri="{FF2B5EF4-FFF2-40B4-BE49-F238E27FC236}">
                <a16:creationId xmlns:a16="http://schemas.microsoft.com/office/drawing/2014/main" id="{583F9BBB-A38F-4B7C-8E79-1BF8C21D3557}"/>
              </a:ext>
            </a:extLst>
          </p:cNvPr>
          <p:cNvSpPr>
            <a:spLocks noGrp="1"/>
          </p:cNvSpPr>
          <p:nvPr>
            <p:ph type="ftr" sz="quarter" idx="12"/>
          </p:nvPr>
        </p:nvSpPr>
        <p:spPr/>
        <p:txBody>
          <a:bodyPr rtlCol="0"/>
          <a:lstStyle>
            <a:lvl1pPr>
              <a:defRPr/>
            </a:lvl1pPr>
          </a:lstStyle>
          <a:p>
            <a:pPr>
              <a:defRPr/>
            </a:pPr>
            <a:endParaRPr lang="cs-CZ"/>
          </a:p>
        </p:txBody>
      </p:sp>
    </p:spTree>
    <p:extLst>
      <p:ext uri="{BB962C8B-B14F-4D97-AF65-F5344CB8AC3E}">
        <p14:creationId xmlns:p14="http://schemas.microsoft.com/office/powerpoint/2010/main" val="23516581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Přímá spojovací čára 15">
            <a:extLst>
              <a:ext uri="{FF2B5EF4-FFF2-40B4-BE49-F238E27FC236}">
                <a16:creationId xmlns:a16="http://schemas.microsoft.com/office/drawing/2014/main" id="{6285176D-E3EF-4046-8F65-1555DFDC2205}"/>
              </a:ext>
            </a:extLst>
          </p:cNvPr>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a:lstStyle/>
          <a:p>
            <a:pPr eaLnBrk="1" hangingPunct="1">
              <a:defRPr/>
            </a:pPr>
            <a:endParaRPr lang="en-US" dirty="0">
              <a:latin typeface="Arial" charset="0"/>
              <a:cs typeface="Arial" charset="0"/>
            </a:endParaRPr>
          </a:p>
        </p:txBody>
      </p:sp>
      <p:sp>
        <p:nvSpPr>
          <p:cNvPr id="22" name="Zástupný symbol pro nadpis 21">
            <a:extLst>
              <a:ext uri="{FF2B5EF4-FFF2-40B4-BE49-F238E27FC236}">
                <a16:creationId xmlns:a16="http://schemas.microsoft.com/office/drawing/2014/main" id="{1397A178-D33D-4EC9-9D58-459D3916AB45}"/>
              </a:ext>
            </a:extLst>
          </p:cNvPr>
          <p:cNvSpPr>
            <a:spLocks noGrp="1"/>
          </p:cNvSpPr>
          <p:nvPr>
            <p:ph type="title"/>
          </p:nvPr>
        </p:nvSpPr>
        <p:spPr>
          <a:xfrm>
            <a:off x="457200" y="274638"/>
            <a:ext cx="7467600" cy="1143000"/>
          </a:xfrm>
          <a:prstGeom prst="rect">
            <a:avLst/>
          </a:prstGeom>
        </p:spPr>
        <p:txBody>
          <a:bodyPr vert="horz" anchor="b">
            <a:normAutofit/>
          </a:bodyPr>
          <a:lstStyle/>
          <a:p>
            <a:r>
              <a:rPr lang="cs-CZ"/>
              <a:t>Klepnutím lze upravit styl předlohy nadpisů.</a:t>
            </a:r>
            <a:endParaRPr lang="en-US"/>
          </a:p>
        </p:txBody>
      </p:sp>
      <p:sp>
        <p:nvSpPr>
          <p:cNvPr id="1028" name="Zástupný symbol pro text 12">
            <a:extLst>
              <a:ext uri="{FF2B5EF4-FFF2-40B4-BE49-F238E27FC236}">
                <a16:creationId xmlns:a16="http://schemas.microsoft.com/office/drawing/2014/main" id="{2681D14C-96F0-4790-A077-FBF02465BFC3}"/>
              </a:ext>
            </a:extLst>
          </p:cNvPr>
          <p:cNvSpPr>
            <a:spLocks noGrp="1"/>
          </p:cNvSpPr>
          <p:nvPr>
            <p:ph type="body" idx="1"/>
          </p:nvPr>
        </p:nvSpPr>
        <p:spPr bwMode="auto">
          <a:xfrm>
            <a:off x="457200" y="1600200"/>
            <a:ext cx="7467600" cy="4873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cs-CZ" altLang="cs-CZ"/>
              <a:t>Klepnutím lze upravit styly předlohy textu.</a:t>
            </a:r>
          </a:p>
          <a:p>
            <a:pPr lvl="1"/>
            <a:r>
              <a:rPr lang="cs-CZ" altLang="cs-CZ"/>
              <a:t>Druhá úroveň</a:t>
            </a:r>
          </a:p>
          <a:p>
            <a:pPr lvl="2"/>
            <a:r>
              <a:rPr lang="cs-CZ" altLang="cs-CZ"/>
              <a:t>Třetí úroveň</a:t>
            </a:r>
          </a:p>
          <a:p>
            <a:pPr lvl="3"/>
            <a:r>
              <a:rPr lang="cs-CZ" altLang="cs-CZ"/>
              <a:t>Čtvrtá úroveň</a:t>
            </a:r>
          </a:p>
          <a:p>
            <a:pPr lvl="4"/>
            <a:r>
              <a:rPr lang="cs-CZ" altLang="cs-CZ"/>
              <a:t>Pátá úroveň</a:t>
            </a:r>
            <a:endParaRPr lang="en-US" altLang="cs-CZ"/>
          </a:p>
        </p:txBody>
      </p:sp>
      <p:sp>
        <p:nvSpPr>
          <p:cNvPr id="14" name="Zástupný symbol pro datum 13">
            <a:extLst>
              <a:ext uri="{FF2B5EF4-FFF2-40B4-BE49-F238E27FC236}">
                <a16:creationId xmlns:a16="http://schemas.microsoft.com/office/drawing/2014/main" id="{576C44E3-CECB-4C14-9D3F-75B94EED1369}"/>
              </a:ext>
            </a:extLst>
          </p:cNvPr>
          <p:cNvSpPr>
            <a:spLocks noGrp="1"/>
          </p:cNvSpPr>
          <p:nvPr>
            <p:ph type="dt" sz="half" idx="2"/>
          </p:nvPr>
        </p:nvSpPr>
        <p:spPr>
          <a:xfrm rot="5400000">
            <a:off x="7589045" y="1081881"/>
            <a:ext cx="2011362" cy="384175"/>
          </a:xfrm>
          <a:prstGeom prst="rect">
            <a:avLst/>
          </a:prstGeom>
        </p:spPr>
        <p:txBody>
          <a:bodyPr vert="horz" anchor="ctr" anchorCtr="0"/>
          <a:lstStyle>
            <a:lvl1pPr algn="r" eaLnBrk="1" latinLnBrk="0" hangingPunct="1">
              <a:defRPr kumimoji="0" sz="1200">
                <a:solidFill>
                  <a:schemeClr val="tx2"/>
                </a:solidFill>
                <a:latin typeface="Arial" charset="0"/>
                <a:cs typeface="Arial" charset="0"/>
              </a:defRPr>
            </a:lvl1pPr>
          </a:lstStyle>
          <a:p>
            <a:pPr>
              <a:defRPr/>
            </a:pPr>
            <a:fld id="{DC505F18-DDFB-486B-9018-0B71FA58B58E}" type="datetimeFigureOut">
              <a:rPr lang="cs-CZ"/>
              <a:pPr>
                <a:defRPr/>
              </a:pPr>
              <a:t>04.12.2025</a:t>
            </a:fld>
            <a:endParaRPr lang="cs-CZ"/>
          </a:p>
        </p:txBody>
      </p:sp>
      <p:sp>
        <p:nvSpPr>
          <p:cNvPr id="3" name="Zástupný symbol pro zápatí 2">
            <a:extLst>
              <a:ext uri="{FF2B5EF4-FFF2-40B4-BE49-F238E27FC236}">
                <a16:creationId xmlns:a16="http://schemas.microsoft.com/office/drawing/2014/main" id="{2E3C926C-0A63-40B4-9613-FF96E074C292}"/>
              </a:ext>
            </a:extLst>
          </p:cNvPr>
          <p:cNvSpPr>
            <a:spLocks noGrp="1"/>
          </p:cNvSpPr>
          <p:nvPr>
            <p:ph type="ftr" sz="quarter" idx="3"/>
          </p:nvPr>
        </p:nvSpPr>
        <p:spPr>
          <a:xfrm rot="5400000">
            <a:off x="6989763" y="3736975"/>
            <a:ext cx="3200400" cy="365125"/>
          </a:xfrm>
          <a:prstGeom prst="rect">
            <a:avLst/>
          </a:prstGeom>
        </p:spPr>
        <p:txBody>
          <a:bodyPr vert="horz" anchor="ctr" anchorCtr="0"/>
          <a:lstStyle>
            <a:lvl1pPr algn="l" eaLnBrk="1" latinLnBrk="0" hangingPunct="1">
              <a:defRPr kumimoji="0" sz="1200">
                <a:solidFill>
                  <a:schemeClr val="tx2"/>
                </a:solidFill>
                <a:latin typeface="Arial" charset="0"/>
                <a:cs typeface="Arial" charset="0"/>
              </a:defRPr>
            </a:lvl1pPr>
          </a:lstStyle>
          <a:p>
            <a:pPr>
              <a:defRPr/>
            </a:pPr>
            <a:endParaRPr lang="cs-CZ"/>
          </a:p>
        </p:txBody>
      </p:sp>
      <p:sp>
        <p:nvSpPr>
          <p:cNvPr id="7" name="Přímá spojovací čára 6">
            <a:extLst>
              <a:ext uri="{FF2B5EF4-FFF2-40B4-BE49-F238E27FC236}">
                <a16:creationId xmlns:a16="http://schemas.microsoft.com/office/drawing/2014/main" id="{C48523C1-4AFA-44ED-B1A3-C4AE4644E478}"/>
              </a:ext>
            </a:extLst>
          </p:cNvPr>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a:lstStyle/>
          <a:p>
            <a:pPr eaLnBrk="1" hangingPunct="1">
              <a:defRPr/>
            </a:pPr>
            <a:endParaRPr lang="en-US">
              <a:latin typeface="Arial" charset="0"/>
              <a:cs typeface="Arial" charset="0"/>
            </a:endParaRPr>
          </a:p>
        </p:txBody>
      </p:sp>
      <p:sp>
        <p:nvSpPr>
          <p:cNvPr id="1032" name="Přímá spojovací čára 8">
            <a:extLst>
              <a:ext uri="{FF2B5EF4-FFF2-40B4-BE49-F238E27FC236}">
                <a16:creationId xmlns:a16="http://schemas.microsoft.com/office/drawing/2014/main" id="{F7821FF5-263C-4C5B-9966-4BCD9836B838}"/>
              </a:ext>
            </a:extLst>
          </p:cNvPr>
          <p:cNvSpPr>
            <a:spLocks noChangeShapeType="1"/>
          </p:cNvSpPr>
          <p:nvPr/>
        </p:nvSpPr>
        <p:spPr bwMode="auto">
          <a:xfrm>
            <a:off x="8991600" y="0"/>
            <a:ext cx="0" cy="6858000"/>
          </a:xfrm>
          <a:prstGeom prst="line">
            <a:avLst/>
          </a:prstGeom>
          <a:noFill/>
          <a:ln w="19050" algn="ctr">
            <a:solidFill>
              <a:schemeClr val="accent1"/>
            </a:solidFill>
            <a:round/>
            <a:headEnd/>
            <a:tailEnd/>
          </a:ln>
          <a:extLst>
            <a:ext uri="{909E8E84-426E-40DD-AFC4-6F175D3DCCD1}">
              <a14:hiddenFill xmlns:a14="http://schemas.microsoft.com/office/drawing/2010/main">
                <a:noFill/>
              </a14:hiddenFill>
            </a:ext>
          </a:extLst>
        </p:spPr>
        <p:txBody>
          <a:bodyPr/>
          <a:lstStyle/>
          <a:p>
            <a:endParaRPr lang="cs-CZ"/>
          </a:p>
        </p:txBody>
      </p:sp>
      <p:sp>
        <p:nvSpPr>
          <p:cNvPr id="10" name="Obdélník 9">
            <a:extLst>
              <a:ext uri="{FF2B5EF4-FFF2-40B4-BE49-F238E27FC236}">
                <a16:creationId xmlns:a16="http://schemas.microsoft.com/office/drawing/2014/main" id="{B1E9186D-35F4-42C2-9335-7BAFF816F5E6}"/>
              </a:ext>
            </a:extLst>
          </p:cNvPr>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1034" name="Přímá spojovací čára 10">
            <a:extLst>
              <a:ext uri="{FF2B5EF4-FFF2-40B4-BE49-F238E27FC236}">
                <a16:creationId xmlns:a16="http://schemas.microsoft.com/office/drawing/2014/main" id="{E16003A8-4D56-4B02-9ECE-3AF78FECD5D7}"/>
              </a:ext>
            </a:extLst>
          </p:cNvPr>
          <p:cNvSpPr>
            <a:spLocks noChangeShapeType="1"/>
          </p:cNvSpPr>
          <p:nvPr/>
        </p:nvSpPr>
        <p:spPr bwMode="auto">
          <a:xfrm>
            <a:off x="8915400" y="0"/>
            <a:ext cx="0" cy="6858000"/>
          </a:xfrm>
          <a:prstGeom prst="line">
            <a:avLst/>
          </a:prstGeom>
          <a:noFill/>
          <a:ln w="9525" algn="ctr">
            <a:solidFill>
              <a:schemeClr val="accent1"/>
            </a:solidFill>
            <a:round/>
            <a:headEnd/>
            <a:tailEnd/>
          </a:ln>
          <a:extLst>
            <a:ext uri="{909E8E84-426E-40DD-AFC4-6F175D3DCCD1}">
              <a14:hiddenFill xmlns:a14="http://schemas.microsoft.com/office/drawing/2010/main">
                <a:noFill/>
              </a14:hiddenFill>
            </a:ext>
          </a:extLst>
        </p:spPr>
        <p:txBody>
          <a:bodyPr/>
          <a:lstStyle/>
          <a:p>
            <a:endParaRPr lang="cs-CZ"/>
          </a:p>
        </p:txBody>
      </p:sp>
      <p:sp>
        <p:nvSpPr>
          <p:cNvPr id="12" name="Elipsa 11">
            <a:extLst>
              <a:ext uri="{FF2B5EF4-FFF2-40B4-BE49-F238E27FC236}">
                <a16:creationId xmlns:a16="http://schemas.microsoft.com/office/drawing/2014/main" id="{DDF06B31-C0C6-4626-B187-9EB40630541E}"/>
              </a:ext>
            </a:extLst>
          </p:cNvPr>
          <p:cNvSpPr/>
          <p:nvPr/>
        </p:nvSpPr>
        <p:spPr>
          <a:xfrm>
            <a:off x="8156575" y="5715000"/>
            <a:ext cx="549275" cy="549275"/>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dirty="0"/>
          </a:p>
        </p:txBody>
      </p:sp>
      <p:sp>
        <p:nvSpPr>
          <p:cNvPr id="23" name="Zástupný symbol pro číslo snímku 22">
            <a:extLst>
              <a:ext uri="{FF2B5EF4-FFF2-40B4-BE49-F238E27FC236}">
                <a16:creationId xmlns:a16="http://schemas.microsoft.com/office/drawing/2014/main" id="{FD4EF732-4CAE-44C1-AE8E-A84EE7928B0A}"/>
              </a:ext>
            </a:extLst>
          </p:cNvPr>
          <p:cNvSpPr>
            <a:spLocks noGrp="1"/>
          </p:cNvSpPr>
          <p:nvPr>
            <p:ph type="sldNum" sz="quarter" idx="4"/>
          </p:nvPr>
        </p:nvSpPr>
        <p:spPr>
          <a:xfrm>
            <a:off x="8129588" y="5734050"/>
            <a:ext cx="609600" cy="520700"/>
          </a:xfrm>
          <a:prstGeom prst="rect">
            <a:avLst/>
          </a:prstGeom>
        </p:spPr>
        <p:txBody>
          <a:bodyPr vert="horz" wrap="square" lIns="91440" tIns="45720" rIns="91440" bIns="45720" numCol="1" anchor="ctr" anchorCtr="0" compatLnSpc="1">
            <a:prstTxWarp prst="textNoShape">
              <a:avLst/>
            </a:prstTxWarp>
          </a:bodyPr>
          <a:lstStyle>
            <a:lvl1pPr algn="ctr" eaLnBrk="1" hangingPunct="1">
              <a:defRPr sz="1400" b="1">
                <a:solidFill>
                  <a:srgbClr val="FFFFFF"/>
                </a:solidFill>
              </a:defRPr>
            </a:lvl1pPr>
          </a:lstStyle>
          <a:p>
            <a:pPr>
              <a:defRPr/>
            </a:pPr>
            <a:fld id="{CC6D1571-F7A0-4E82-8AB9-C793D3EC3048}" type="slidenum">
              <a:rPr lang="cs-CZ"/>
              <a:pPr>
                <a:defRPr/>
              </a:pPr>
              <a:t>‹#›</a:t>
            </a:fld>
            <a:endParaRPr lang="cs-CZ"/>
          </a:p>
        </p:txBody>
      </p:sp>
    </p:spTree>
  </p:cSld>
  <p:clrMap bg1="lt1" tx1="dk1" bg2="lt2" tx2="dk2" accent1="accent1" accent2="accent2" accent3="accent3" accent4="accent4" accent5="accent5" accent6="accent6" hlink="hlink" folHlink="folHlink"/>
  <p:sldLayoutIdLst>
    <p:sldLayoutId id="2147484033" r:id="rId1"/>
    <p:sldLayoutId id="2147484034" r:id="rId2"/>
    <p:sldLayoutId id="2147484035" r:id="rId3"/>
    <p:sldLayoutId id="2147484028" r:id="rId4"/>
    <p:sldLayoutId id="2147484029" r:id="rId5"/>
    <p:sldLayoutId id="2147484036" r:id="rId6"/>
    <p:sldLayoutId id="2147484030" r:id="rId7"/>
    <p:sldLayoutId id="2147484037" r:id="rId8"/>
    <p:sldLayoutId id="2147484038" r:id="rId9"/>
    <p:sldLayoutId id="2147484031" r:id="rId10"/>
    <p:sldLayoutId id="2147484032" r:id="rId11"/>
  </p:sldLayoutIdLst>
  <p:txStyles>
    <p:titleStyle>
      <a:lvl1pPr algn="l" rtl="0" eaLnBrk="0" fontAlgn="base" hangingPunct="0">
        <a:spcBef>
          <a:spcPct val="0"/>
        </a:spcBef>
        <a:spcAft>
          <a:spcPct val="0"/>
        </a:spcAft>
        <a:defRPr sz="3000" kern="1200" cap="small">
          <a:solidFill>
            <a:schemeClr val="tx2"/>
          </a:solidFill>
          <a:latin typeface="+mj-lt"/>
          <a:ea typeface="+mj-ea"/>
          <a:cs typeface="+mj-cs"/>
        </a:defRPr>
      </a:lvl1pPr>
      <a:lvl2pPr algn="l" rtl="0" eaLnBrk="0" fontAlgn="base" hangingPunct="0">
        <a:spcBef>
          <a:spcPct val="0"/>
        </a:spcBef>
        <a:spcAft>
          <a:spcPct val="0"/>
        </a:spcAft>
        <a:defRPr sz="3000">
          <a:solidFill>
            <a:schemeClr val="tx2"/>
          </a:solidFill>
          <a:latin typeface="Century Schoolbook" pitchFamily="18" charset="0"/>
        </a:defRPr>
      </a:lvl2pPr>
      <a:lvl3pPr algn="l" rtl="0" eaLnBrk="0" fontAlgn="base" hangingPunct="0">
        <a:spcBef>
          <a:spcPct val="0"/>
        </a:spcBef>
        <a:spcAft>
          <a:spcPct val="0"/>
        </a:spcAft>
        <a:defRPr sz="3000">
          <a:solidFill>
            <a:schemeClr val="tx2"/>
          </a:solidFill>
          <a:latin typeface="Century Schoolbook" pitchFamily="18" charset="0"/>
        </a:defRPr>
      </a:lvl3pPr>
      <a:lvl4pPr algn="l" rtl="0" eaLnBrk="0" fontAlgn="base" hangingPunct="0">
        <a:spcBef>
          <a:spcPct val="0"/>
        </a:spcBef>
        <a:spcAft>
          <a:spcPct val="0"/>
        </a:spcAft>
        <a:defRPr sz="3000">
          <a:solidFill>
            <a:schemeClr val="tx2"/>
          </a:solidFill>
          <a:latin typeface="Century Schoolbook" pitchFamily="18" charset="0"/>
        </a:defRPr>
      </a:lvl4pPr>
      <a:lvl5pPr algn="l" rtl="0" eaLnBrk="0" fontAlgn="base" hangingPunct="0">
        <a:spcBef>
          <a:spcPct val="0"/>
        </a:spcBef>
        <a:spcAft>
          <a:spcPct val="0"/>
        </a:spcAft>
        <a:defRPr sz="3000">
          <a:solidFill>
            <a:schemeClr val="tx2"/>
          </a:solidFill>
          <a:latin typeface="Century Schoolbook" pitchFamily="18" charset="0"/>
        </a:defRPr>
      </a:lvl5pPr>
      <a:lvl6pPr marL="457200" algn="l" rtl="0" fontAlgn="base">
        <a:spcBef>
          <a:spcPct val="0"/>
        </a:spcBef>
        <a:spcAft>
          <a:spcPct val="0"/>
        </a:spcAft>
        <a:defRPr sz="3000">
          <a:solidFill>
            <a:schemeClr val="tx2"/>
          </a:solidFill>
          <a:latin typeface="Century Schoolbook" pitchFamily="18" charset="0"/>
        </a:defRPr>
      </a:lvl6pPr>
      <a:lvl7pPr marL="914400" algn="l" rtl="0" fontAlgn="base">
        <a:spcBef>
          <a:spcPct val="0"/>
        </a:spcBef>
        <a:spcAft>
          <a:spcPct val="0"/>
        </a:spcAft>
        <a:defRPr sz="3000">
          <a:solidFill>
            <a:schemeClr val="tx2"/>
          </a:solidFill>
          <a:latin typeface="Century Schoolbook" pitchFamily="18" charset="0"/>
        </a:defRPr>
      </a:lvl7pPr>
      <a:lvl8pPr marL="1371600" algn="l" rtl="0" fontAlgn="base">
        <a:spcBef>
          <a:spcPct val="0"/>
        </a:spcBef>
        <a:spcAft>
          <a:spcPct val="0"/>
        </a:spcAft>
        <a:defRPr sz="3000">
          <a:solidFill>
            <a:schemeClr val="tx2"/>
          </a:solidFill>
          <a:latin typeface="Century Schoolbook" pitchFamily="18" charset="0"/>
        </a:defRPr>
      </a:lvl8pPr>
      <a:lvl9pPr marL="1828800" algn="l" rtl="0" fontAlgn="base">
        <a:spcBef>
          <a:spcPct val="0"/>
        </a:spcBef>
        <a:spcAft>
          <a:spcPct val="0"/>
        </a:spcAft>
        <a:defRPr sz="3000">
          <a:solidFill>
            <a:schemeClr val="tx2"/>
          </a:solidFill>
          <a:latin typeface="Century Schoolbook" pitchFamily="18" charset="0"/>
        </a:defRPr>
      </a:lvl9pPr>
    </p:titleStyle>
    <p:bodyStyle>
      <a:lvl1pPr marL="273050" indent="-273050" algn="l" rtl="0" eaLnBrk="0" fontAlgn="base" hangingPunct="0">
        <a:spcBef>
          <a:spcPts val="600"/>
        </a:spcBef>
        <a:spcAft>
          <a:spcPct val="0"/>
        </a:spcAft>
        <a:buClr>
          <a:schemeClr val="accent1"/>
        </a:buClr>
        <a:buSzPct val="70000"/>
        <a:buFont typeface="Wingdings" panose="05000000000000000000" pitchFamily="2" charset="2"/>
        <a:buChar char=""/>
        <a:defRPr sz="2400" kern="1200">
          <a:solidFill>
            <a:schemeClr val="tx1"/>
          </a:solidFill>
          <a:latin typeface="+mn-lt"/>
          <a:ea typeface="+mn-ea"/>
          <a:cs typeface="+mn-cs"/>
        </a:defRPr>
      </a:lvl1pPr>
      <a:lvl2pPr marL="639763" indent="-273050" algn="l" rtl="0" eaLnBrk="0" fontAlgn="base" hangingPunct="0">
        <a:spcBef>
          <a:spcPct val="20000"/>
        </a:spcBef>
        <a:spcAft>
          <a:spcPct val="0"/>
        </a:spcAft>
        <a:buClr>
          <a:schemeClr val="accent1"/>
        </a:buClr>
        <a:buSzPct val="80000"/>
        <a:buFont typeface="Wingdings 2" panose="05020102010507070707" pitchFamily="18" charset="2"/>
        <a:buChar char=""/>
        <a:defRPr sz="2100" kern="1200">
          <a:solidFill>
            <a:schemeClr val="tx1"/>
          </a:solidFill>
          <a:latin typeface="+mn-lt"/>
          <a:ea typeface="+mn-ea"/>
          <a:cs typeface="+mn-cs"/>
        </a:defRPr>
      </a:lvl2pPr>
      <a:lvl3pPr marL="914400" indent="-182563" algn="l" rtl="0" eaLnBrk="0" fontAlgn="base" hangingPunct="0">
        <a:spcBef>
          <a:spcPct val="20000"/>
        </a:spcBef>
        <a:spcAft>
          <a:spcPct val="0"/>
        </a:spcAft>
        <a:buClr>
          <a:srgbClr val="E0752F"/>
        </a:buClr>
        <a:buSzPct val="60000"/>
        <a:buFont typeface="Wingdings" panose="05000000000000000000" pitchFamily="2" charset="2"/>
        <a:buChar char=""/>
        <a:defRPr kern="1200">
          <a:solidFill>
            <a:schemeClr val="tx1"/>
          </a:solidFill>
          <a:latin typeface="+mn-lt"/>
          <a:ea typeface="+mn-ea"/>
          <a:cs typeface="+mn-cs"/>
        </a:defRPr>
      </a:lvl3pPr>
      <a:lvl4pPr marL="1187450" indent="-182563" algn="l" rtl="0" eaLnBrk="0" fontAlgn="base" hangingPunct="0">
        <a:spcBef>
          <a:spcPct val="20000"/>
        </a:spcBef>
        <a:spcAft>
          <a:spcPct val="0"/>
        </a:spcAft>
        <a:buClr>
          <a:srgbClr val="FEC3AE"/>
        </a:buClr>
        <a:buSzPct val="60000"/>
        <a:buFont typeface="Wingdings" panose="05000000000000000000" pitchFamily="2" charset="2"/>
        <a:buChar char=""/>
        <a:defRPr kern="1200">
          <a:solidFill>
            <a:schemeClr val="tx1"/>
          </a:solidFill>
          <a:latin typeface="+mn-lt"/>
          <a:ea typeface="+mn-ea"/>
          <a:cs typeface="+mn-cs"/>
        </a:defRPr>
      </a:lvl4pPr>
      <a:lvl5pPr marL="1462088" indent="-182563" algn="l" rtl="0" eaLnBrk="0" fontAlgn="base" hangingPunct="0">
        <a:spcBef>
          <a:spcPct val="20000"/>
        </a:spcBef>
        <a:spcAft>
          <a:spcPct val="0"/>
        </a:spcAft>
        <a:buClr>
          <a:srgbClr val="BDCAE9"/>
        </a:buClr>
        <a:buSzPct val="68000"/>
        <a:buFont typeface="Wingdings 2" panose="05020102010507070707" pitchFamily="18" charset="2"/>
        <a:buChar char=""/>
        <a:defRPr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23F6A95-8289-435B-9F44-53A2673CF73C}"/>
              </a:ext>
            </a:extLst>
          </p:cNvPr>
          <p:cNvSpPr>
            <a:spLocks noGrp="1"/>
          </p:cNvSpPr>
          <p:nvPr>
            <p:ph type="ctrTitle"/>
          </p:nvPr>
        </p:nvSpPr>
        <p:spPr>
          <a:xfrm>
            <a:off x="2286000" y="3124200"/>
            <a:ext cx="6172200" cy="1893888"/>
          </a:xfrm>
        </p:spPr>
        <p:txBody>
          <a:bodyPr/>
          <a:lstStyle/>
          <a:p>
            <a:pPr eaLnBrk="1" fontAlgn="auto" hangingPunct="1">
              <a:spcAft>
                <a:spcPts val="0"/>
              </a:spcAft>
              <a:defRPr/>
            </a:pPr>
            <a:r>
              <a:rPr lang="cs-CZ" dirty="0"/>
              <a:t>Fotbal</a:t>
            </a:r>
          </a:p>
        </p:txBody>
      </p:sp>
      <p:sp>
        <p:nvSpPr>
          <p:cNvPr id="8195" name="Podnadpis 2">
            <a:extLst>
              <a:ext uri="{FF2B5EF4-FFF2-40B4-BE49-F238E27FC236}">
                <a16:creationId xmlns:a16="http://schemas.microsoft.com/office/drawing/2014/main" id="{7F0EA939-1AE2-42FC-972E-C22B300B0AA9}"/>
              </a:ext>
            </a:extLst>
          </p:cNvPr>
          <p:cNvSpPr>
            <a:spLocks noGrp="1"/>
          </p:cNvSpPr>
          <p:nvPr>
            <p:ph type="subTitle" idx="1"/>
          </p:nvPr>
        </p:nvSpPr>
        <p:spPr>
          <a:xfrm>
            <a:off x="971550" y="5445125"/>
            <a:ext cx="7772400" cy="769938"/>
          </a:xfrm>
        </p:spPr>
        <p:txBody>
          <a:bodyPr/>
          <a:lstStyle/>
          <a:p>
            <a:pPr algn="r" eaLnBrk="1" hangingPunct="1">
              <a:buFont typeface="Wingdings 2" panose="05020102010507070707" pitchFamily="18" charset="2"/>
              <a:buNone/>
            </a:pPr>
            <a:r>
              <a:rPr lang="cs-CZ" altLang="cs-CZ"/>
              <a:t>Mgr. Jan Charousek, Ph.D.</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3235191-2072-4DD1-B81B-7E83EAF4F85A}"/>
              </a:ext>
            </a:extLst>
          </p:cNvPr>
          <p:cNvSpPr>
            <a:spLocks noGrp="1"/>
          </p:cNvSpPr>
          <p:nvPr>
            <p:ph type="title"/>
          </p:nvPr>
        </p:nvSpPr>
        <p:spPr/>
        <p:txBody>
          <a:bodyPr/>
          <a:lstStyle/>
          <a:p>
            <a:pPr eaLnBrk="1" fontAlgn="auto" hangingPunct="1">
              <a:spcAft>
                <a:spcPts val="0"/>
              </a:spcAft>
              <a:defRPr/>
            </a:pPr>
            <a:r>
              <a:rPr lang="cs-CZ" dirty="0"/>
              <a:t>Základní fotbalová pravidla</a:t>
            </a:r>
            <a:br>
              <a:rPr lang="cs-CZ" dirty="0"/>
            </a:br>
            <a:endParaRPr lang="cs-CZ" dirty="0"/>
          </a:p>
        </p:txBody>
      </p:sp>
      <p:sp>
        <p:nvSpPr>
          <p:cNvPr id="3" name="Zástupný symbol pro obsah 2">
            <a:extLst>
              <a:ext uri="{FF2B5EF4-FFF2-40B4-BE49-F238E27FC236}">
                <a16:creationId xmlns:a16="http://schemas.microsoft.com/office/drawing/2014/main" id="{44245C17-7725-4A5B-90DD-CE6D662298B3}"/>
              </a:ext>
            </a:extLst>
          </p:cNvPr>
          <p:cNvSpPr>
            <a:spLocks noGrp="1"/>
          </p:cNvSpPr>
          <p:nvPr>
            <p:ph sz="quarter" idx="1"/>
          </p:nvPr>
        </p:nvSpPr>
        <p:spPr>
          <a:xfrm>
            <a:off x="457200" y="981075"/>
            <a:ext cx="8218488" cy="5492750"/>
          </a:xfrm>
        </p:spPr>
        <p:txBody>
          <a:bodyPr>
            <a:normAutofit fontScale="92500" lnSpcReduction="10000"/>
          </a:bodyPr>
          <a:lstStyle/>
          <a:p>
            <a:pPr marL="274320" indent="-274320" eaLnBrk="1" fontAlgn="auto" hangingPunct="1">
              <a:spcAft>
                <a:spcPts val="0"/>
              </a:spcAft>
              <a:buFont typeface="Wingdings"/>
              <a:buChar char=""/>
              <a:defRPr/>
            </a:pPr>
            <a:r>
              <a:rPr lang="cs-CZ" sz="2600" dirty="0"/>
              <a:t>Utkání hrají dvě družstva a každé z nich má nejvýše 11 hráčů, z nichž jeden musí být brankář. Minimální počet hráčů v družstvu je 7. Náhradník smí vstoupit na hrací plochu až poté, co ji opustí střídaný hráč a se souhlasem rozhodčího. Náhradník smí vstoupit na hrací plochu od středové čáry a jen v době, kdy je hra přerušena. Hráč, který byl střídán, se v tomtéž utkáni nesmí znovu zúčastnit hry. Všichni náhradníci podléhají autoritě a pravomoci rozhodčího bez ohledu na to, zda byli či nebyli nasazeni do hry, tzn. že je může napomenout či vyloučit.</a:t>
            </a:r>
          </a:p>
          <a:p>
            <a:pPr marL="274320" indent="-274320" eaLnBrk="1" fontAlgn="auto" hangingPunct="1">
              <a:spcAft>
                <a:spcPts val="0"/>
              </a:spcAft>
              <a:buFont typeface="Wingdings"/>
              <a:buChar char=""/>
              <a:defRPr/>
            </a:pPr>
            <a:r>
              <a:rPr lang="cs-CZ" sz="2600" dirty="0"/>
              <a:t>Hráč nesmí mít na sobě nic, čím by mohl ohrozit sebe nebo jiného hráče. Do základní výstroje hráčů patří dres nebo tričko, trenýrky, stulpny, chrániče holení a kopačky.</a:t>
            </a:r>
          </a:p>
          <a:p>
            <a:pPr marL="274320" indent="-274320" eaLnBrk="1" fontAlgn="auto" hangingPunct="1">
              <a:spcAft>
                <a:spcPts val="0"/>
              </a:spcAft>
              <a:buFont typeface="Wingdings"/>
              <a:buChar char=""/>
              <a:defRPr/>
            </a:pPr>
            <a:endParaRPr lang="cs-CZ"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D2AE278-3A31-47C9-90F8-CA1825B5FD63}"/>
              </a:ext>
            </a:extLst>
          </p:cNvPr>
          <p:cNvSpPr>
            <a:spLocks noGrp="1"/>
          </p:cNvSpPr>
          <p:nvPr>
            <p:ph type="title"/>
          </p:nvPr>
        </p:nvSpPr>
        <p:spPr/>
        <p:txBody>
          <a:bodyPr/>
          <a:lstStyle/>
          <a:p>
            <a:pPr eaLnBrk="1" fontAlgn="auto" hangingPunct="1">
              <a:spcAft>
                <a:spcPts val="0"/>
              </a:spcAft>
              <a:defRPr/>
            </a:pPr>
            <a:r>
              <a:rPr lang="cs-CZ" dirty="0"/>
              <a:t>Základní fotbalová pravidla</a:t>
            </a:r>
            <a:br>
              <a:rPr lang="cs-CZ" dirty="0"/>
            </a:br>
            <a:endParaRPr lang="cs-CZ" dirty="0"/>
          </a:p>
        </p:txBody>
      </p:sp>
      <p:sp>
        <p:nvSpPr>
          <p:cNvPr id="3" name="Zástupný symbol pro obsah 2">
            <a:extLst>
              <a:ext uri="{FF2B5EF4-FFF2-40B4-BE49-F238E27FC236}">
                <a16:creationId xmlns:a16="http://schemas.microsoft.com/office/drawing/2014/main" id="{B8EB8241-613C-4C56-A76F-E1C5B47EA5EE}"/>
              </a:ext>
            </a:extLst>
          </p:cNvPr>
          <p:cNvSpPr>
            <a:spLocks noGrp="1"/>
          </p:cNvSpPr>
          <p:nvPr>
            <p:ph sz="quarter" idx="1"/>
          </p:nvPr>
        </p:nvSpPr>
        <p:spPr>
          <a:xfrm>
            <a:off x="457200" y="981075"/>
            <a:ext cx="8291513" cy="5876925"/>
          </a:xfrm>
        </p:spPr>
        <p:txBody>
          <a:bodyPr>
            <a:normAutofit fontScale="55000" lnSpcReduction="20000"/>
          </a:bodyPr>
          <a:lstStyle/>
          <a:p>
            <a:pPr marL="274320" indent="-274320" eaLnBrk="1" fontAlgn="auto" hangingPunct="1">
              <a:spcAft>
                <a:spcPts val="0"/>
              </a:spcAft>
              <a:buFont typeface="Wingdings"/>
              <a:buChar char=""/>
              <a:defRPr/>
            </a:pPr>
            <a:r>
              <a:rPr lang="cs-CZ" sz="3300" dirty="0"/>
              <a:t>Oblečení brankářů se musí lišit barvou od oblečení ostatních hráčů, rozhodčího a jeho asistentů.</a:t>
            </a:r>
          </a:p>
          <a:p>
            <a:pPr marL="274320" indent="-274320" eaLnBrk="1" fontAlgn="auto" hangingPunct="1">
              <a:spcAft>
                <a:spcPts val="0"/>
              </a:spcAft>
              <a:buFont typeface="Wingdings"/>
              <a:buChar char=""/>
              <a:defRPr/>
            </a:pPr>
            <a:r>
              <a:rPr lang="cs-CZ" sz="3300" dirty="0"/>
              <a:t>Hrát bez obuvi je zakázáno a stejně tak je povinné používání chráničů holení.</a:t>
            </a:r>
          </a:p>
          <a:p>
            <a:pPr marL="274320" indent="-274320" eaLnBrk="1" fontAlgn="auto" hangingPunct="1">
              <a:spcAft>
                <a:spcPts val="0"/>
              </a:spcAft>
              <a:buFont typeface="Wingdings"/>
              <a:buChar char=""/>
              <a:defRPr/>
            </a:pPr>
            <a:r>
              <a:rPr lang="cs-CZ" sz="3300" dirty="0"/>
              <a:t>Kapitán družstva musí být na levém rukávě označen zřetelnou páskou barvy výrazně odlišné od barvy jeho dresu.</a:t>
            </a:r>
          </a:p>
          <a:p>
            <a:pPr marL="274320" indent="-274320" eaLnBrk="1" fontAlgn="auto" hangingPunct="1">
              <a:spcAft>
                <a:spcPts val="0"/>
              </a:spcAft>
              <a:buFont typeface="Wingdings"/>
              <a:buChar char=""/>
              <a:defRPr/>
            </a:pPr>
            <a:r>
              <a:rPr lang="cs-CZ" sz="3300" dirty="0"/>
              <a:t>Rozhodnutí rozhodčího o skutečnostech souvisejících s hrou jsou konečná, ale rozhodčí smí změnit své rozhodnutí, uvědomí-li si, že je nesprávné, ale jen dokud hra nebyla znovu zahájena. Pravomoc rozhodčího uplatňovat pravidla trvá i po dobu poločasové přestávky.</a:t>
            </a:r>
          </a:p>
          <a:p>
            <a:pPr marL="274320" indent="-274320" eaLnBrk="1" fontAlgn="auto" hangingPunct="1">
              <a:spcAft>
                <a:spcPts val="0"/>
              </a:spcAft>
              <a:buFont typeface="Wingdings"/>
              <a:buChar char=""/>
              <a:defRPr/>
            </a:pPr>
            <a:r>
              <a:rPr lang="cs-CZ" sz="3300" dirty="0"/>
              <a:t>Utkání rozhodují 1 hlavní rozhodčí a pomáhají mu 2 - 3 asistenti rozhodčího.</a:t>
            </a:r>
          </a:p>
          <a:p>
            <a:pPr marL="274320" indent="-274320" eaLnBrk="1" fontAlgn="auto" hangingPunct="1">
              <a:spcAft>
                <a:spcPts val="0"/>
              </a:spcAft>
              <a:buFont typeface="Wingdings"/>
              <a:buChar char=""/>
              <a:defRPr/>
            </a:pPr>
            <a:r>
              <a:rPr lang="cs-CZ" sz="3300" dirty="0"/>
              <a:t>Utkání trvá 2 poločasy po 45 minutách s poločasovou přestávkou ne delší než 15 minut.</a:t>
            </a:r>
          </a:p>
          <a:p>
            <a:pPr marL="274320" indent="-274320" eaLnBrk="1" fontAlgn="auto" hangingPunct="1">
              <a:spcAft>
                <a:spcPts val="0"/>
              </a:spcAft>
              <a:buFont typeface="Wingdings"/>
              <a:buChar char=""/>
              <a:defRPr/>
            </a:pPr>
            <a:r>
              <a:rPr lang="cs-CZ" sz="3300" dirty="0"/>
              <a:t>Na začátku utkání kapitáni losují a družstvo, které vyhraje si vybere, na kterou branku bude v prvním poločase útočit. Druhé družstvo zahájí utkání výkopem. Družstvo, které vyhrálo los, zahajuje výkopem druhý poločas.</a:t>
            </a:r>
          </a:p>
          <a:p>
            <a:pPr marL="274320" indent="-274320" eaLnBrk="1" fontAlgn="auto" hangingPunct="1">
              <a:spcAft>
                <a:spcPts val="0"/>
              </a:spcAft>
              <a:buFont typeface="Wingdings"/>
              <a:buChar char=""/>
              <a:defRPr/>
            </a:pPr>
            <a:r>
              <a:rPr lang="cs-CZ" sz="3300" dirty="0"/>
              <a:t>Výkop je způsob zahájení nebo navázání hry na začátku obou poločasů, po dosažení branky, na začátku každé poloviny prodloužení.</a:t>
            </a:r>
          </a:p>
          <a:p>
            <a:pPr marL="274320" indent="-274320" eaLnBrk="1" fontAlgn="auto" hangingPunct="1">
              <a:spcAft>
                <a:spcPts val="0"/>
              </a:spcAft>
              <a:buFont typeface="Wingdings"/>
              <a:buChar char=""/>
              <a:defRPr/>
            </a:pPr>
            <a:r>
              <a:rPr lang="cs-CZ" sz="3300" dirty="0"/>
              <a:t>Z výkopu může být přímo dosaženo branky ve prospěch družstva, které výkop provádí.</a:t>
            </a:r>
          </a:p>
          <a:p>
            <a:pPr marL="274320" indent="-274320" eaLnBrk="1" fontAlgn="auto" hangingPunct="1">
              <a:spcAft>
                <a:spcPts val="0"/>
              </a:spcAft>
              <a:buFont typeface="Wingdings"/>
              <a:buChar char=""/>
              <a:defRPr/>
            </a:pPr>
            <a:endParaRPr lang="cs-CZ"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A2D7D28-B589-4DA9-9AA0-E59856E3BD73}"/>
              </a:ext>
            </a:extLst>
          </p:cNvPr>
          <p:cNvSpPr>
            <a:spLocks noGrp="1"/>
          </p:cNvSpPr>
          <p:nvPr>
            <p:ph type="title"/>
          </p:nvPr>
        </p:nvSpPr>
        <p:spPr>
          <a:xfrm>
            <a:off x="457200" y="274638"/>
            <a:ext cx="7467600" cy="777875"/>
          </a:xfrm>
        </p:spPr>
        <p:txBody>
          <a:bodyPr/>
          <a:lstStyle/>
          <a:p>
            <a:pPr eaLnBrk="1" fontAlgn="auto" hangingPunct="1">
              <a:spcAft>
                <a:spcPts val="0"/>
              </a:spcAft>
              <a:defRPr/>
            </a:pPr>
            <a:r>
              <a:rPr lang="cs-CZ" dirty="0"/>
              <a:t>Základní fotbalová pravidla</a:t>
            </a:r>
          </a:p>
        </p:txBody>
      </p:sp>
      <p:sp>
        <p:nvSpPr>
          <p:cNvPr id="3" name="Zástupný symbol pro obsah 2">
            <a:extLst>
              <a:ext uri="{FF2B5EF4-FFF2-40B4-BE49-F238E27FC236}">
                <a16:creationId xmlns:a16="http://schemas.microsoft.com/office/drawing/2014/main" id="{69567198-2E57-442F-8ED4-8247C0B726BF}"/>
              </a:ext>
            </a:extLst>
          </p:cNvPr>
          <p:cNvSpPr>
            <a:spLocks noGrp="1"/>
          </p:cNvSpPr>
          <p:nvPr>
            <p:ph sz="quarter" idx="1"/>
          </p:nvPr>
        </p:nvSpPr>
        <p:spPr>
          <a:xfrm>
            <a:off x="457200" y="1125538"/>
            <a:ext cx="8218488" cy="5348287"/>
          </a:xfrm>
        </p:spPr>
        <p:txBody>
          <a:bodyPr>
            <a:normAutofit fontScale="70000" lnSpcReduction="20000"/>
          </a:bodyPr>
          <a:lstStyle/>
          <a:p>
            <a:pPr marL="274320" indent="-274320" eaLnBrk="1" fontAlgn="auto" hangingPunct="1">
              <a:spcAft>
                <a:spcPts val="0"/>
              </a:spcAft>
              <a:buFont typeface="Wingdings"/>
              <a:buChar char=""/>
              <a:defRPr/>
            </a:pPr>
            <a:r>
              <a:rPr lang="cs-CZ" sz="2900" dirty="0"/>
              <a:t>Míč rozhodčího je způsob navázání hry poté, co byla, v době kdy byl míč ve hře, hra přerušena, aniž byla porušena pravidla.</a:t>
            </a:r>
          </a:p>
          <a:p>
            <a:pPr marL="274320" indent="-274320" eaLnBrk="1" fontAlgn="auto" hangingPunct="1">
              <a:spcAft>
                <a:spcPts val="0"/>
              </a:spcAft>
              <a:buFont typeface="Wingdings"/>
              <a:buChar char=""/>
              <a:defRPr/>
            </a:pPr>
            <a:r>
              <a:rPr lang="cs-CZ" sz="2900" dirty="0"/>
              <a:t>Branky je dosaženo, jestliže míč úplně přejde brankovou čáru mezi brankovými tyčemi a pod brankovým břevnem a útočící družstvo předtím neporušilo žádné pravidlo.</a:t>
            </a:r>
          </a:p>
          <a:p>
            <a:pPr marL="274320" indent="-274320" eaLnBrk="1" fontAlgn="auto" hangingPunct="1">
              <a:spcAft>
                <a:spcPts val="0"/>
              </a:spcAft>
              <a:buFont typeface="Wingdings"/>
              <a:buChar char=""/>
              <a:defRPr/>
            </a:pPr>
            <a:r>
              <a:rPr lang="cs-CZ" sz="2900" dirty="0"/>
              <a:t>Rozhodčí uzná branku dostane-li se míč do soupeřovy branky přímo ze hry, z přímého volného kopu, z pokutového kopu, z kopu z rohu, z kopu od branky, z výkopu a pokud nebyla porušena pravidla.</a:t>
            </a:r>
          </a:p>
          <a:p>
            <a:pPr marL="274320" indent="-274320" eaLnBrk="1" fontAlgn="auto" hangingPunct="1">
              <a:spcAft>
                <a:spcPts val="0"/>
              </a:spcAft>
              <a:buFont typeface="Wingdings"/>
              <a:buChar char=""/>
              <a:defRPr/>
            </a:pPr>
            <a:r>
              <a:rPr lang="cs-CZ" sz="2900" dirty="0"/>
              <a:t>Rozhodčí branku neuzná, dostane-li se míč do soupeřovy branky přímo z nepřímého volného kopu a z vhazování ze zámezí.</a:t>
            </a:r>
          </a:p>
          <a:p>
            <a:pPr marL="274320" indent="-274320" eaLnBrk="1" fontAlgn="auto" hangingPunct="1">
              <a:spcAft>
                <a:spcPts val="0"/>
              </a:spcAft>
              <a:buFont typeface="Wingdings"/>
              <a:buChar char=""/>
              <a:defRPr/>
            </a:pPr>
            <a:r>
              <a:rPr lang="cs-CZ" sz="2900" dirty="0"/>
              <a:t>Signalizace asistenta rozhodčího v případě dosažení branky regulérním způsobem spočívá v tom, že běží ke středové čáře.</a:t>
            </a:r>
          </a:p>
          <a:p>
            <a:pPr marL="274320" indent="-274320" eaLnBrk="1" fontAlgn="auto" hangingPunct="1">
              <a:spcAft>
                <a:spcPts val="0"/>
              </a:spcAft>
              <a:buFont typeface="Wingdings"/>
              <a:buChar char=""/>
              <a:defRPr/>
            </a:pPr>
            <a:r>
              <a:rPr lang="cs-CZ" sz="2900" dirty="0"/>
              <a:t>Ofsajdová pozice hráče není sama o sobě porušením pravidla. Hráč je v ofsajdové pozici, je-li blíže k soupeřově brankové čáře než míč a než předposlední hráč soupeře. Hráč nebude trestán za ofsajd, dostane-li míč přímo z kopu od branky, z vhazování ze zámezí nebo z kopu z rohu.</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2CC5A0E-9E1A-45C2-8EC1-E3CF4EA07BC5}"/>
              </a:ext>
            </a:extLst>
          </p:cNvPr>
          <p:cNvSpPr>
            <a:spLocks noGrp="1"/>
          </p:cNvSpPr>
          <p:nvPr>
            <p:ph type="title"/>
          </p:nvPr>
        </p:nvSpPr>
        <p:spPr>
          <a:xfrm>
            <a:off x="457200" y="274638"/>
            <a:ext cx="7467600" cy="777875"/>
          </a:xfrm>
        </p:spPr>
        <p:txBody>
          <a:bodyPr/>
          <a:lstStyle/>
          <a:p>
            <a:pPr eaLnBrk="1" fontAlgn="auto" hangingPunct="1">
              <a:spcAft>
                <a:spcPts val="0"/>
              </a:spcAft>
              <a:defRPr/>
            </a:pPr>
            <a:r>
              <a:rPr lang="cs-CZ" dirty="0"/>
              <a:t>Základní fotbalová pravidla</a:t>
            </a:r>
          </a:p>
        </p:txBody>
      </p:sp>
      <p:sp>
        <p:nvSpPr>
          <p:cNvPr id="20483" name="Zástupný symbol pro obsah 2">
            <a:extLst>
              <a:ext uri="{FF2B5EF4-FFF2-40B4-BE49-F238E27FC236}">
                <a16:creationId xmlns:a16="http://schemas.microsoft.com/office/drawing/2014/main" id="{C678D859-46D2-46C0-A6E4-6C726B260129}"/>
              </a:ext>
            </a:extLst>
          </p:cNvPr>
          <p:cNvSpPr>
            <a:spLocks noGrp="1"/>
          </p:cNvSpPr>
          <p:nvPr>
            <p:ph sz="quarter" idx="1"/>
          </p:nvPr>
        </p:nvSpPr>
        <p:spPr>
          <a:xfrm>
            <a:off x="457200" y="1268413"/>
            <a:ext cx="7467600" cy="5205412"/>
          </a:xfrm>
        </p:spPr>
        <p:txBody>
          <a:bodyPr/>
          <a:lstStyle/>
          <a:p>
            <a:pPr eaLnBrk="1" hangingPunct="1"/>
            <a:r>
              <a:rPr lang="cs-CZ" altLang="cs-CZ"/>
              <a:t>Branky z nepřímého volného kopu může být dosaženo jen v případě, že dříve, než míč přejde do branky, se ho dotkne jiný hráč než ten, který nepřímý volný kop provedl.</a:t>
            </a:r>
          </a:p>
          <a:p>
            <a:pPr eaLnBrk="1" hangingPunct="1"/>
            <a:r>
              <a:rPr lang="cs-CZ" altLang="cs-CZ"/>
              <a:t>Pokud se volný kop provádí mimo pokutové území všichni hráči soupeře musí být vzdáleni nejméně 9,15 m od míče, dokud míč není ve hře.</a:t>
            </a:r>
          </a:p>
          <a:p>
            <a:pPr eaLnBrk="1" hangingPunct="1"/>
            <a:r>
              <a:rPr lang="cs-CZ" altLang="cs-CZ"/>
              <a:t>Vhazování je jedním ze způsobů navázání hry a přímo z vhazování nemůže být dosaženo branky.</a:t>
            </a:r>
          </a:p>
          <a:p>
            <a:pPr eaLnBrk="1" hangingPunct="1"/>
            <a:r>
              <a:rPr lang="cs-CZ" altLang="cs-CZ"/>
              <a:t> Kop z rohu je jedním ze způsobů navázání hry a je možné přímo z něho dosáhnout branky.</a:t>
            </a:r>
          </a:p>
          <a:p>
            <a:pPr eaLnBrk="1" hangingPunct="1"/>
            <a:endParaRPr lang="cs-CZ" altLang="cs-CZ"/>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E1FA8BB-5065-4392-B6AB-EDEB790432C8}"/>
              </a:ext>
            </a:extLst>
          </p:cNvPr>
          <p:cNvSpPr>
            <a:spLocks noGrp="1"/>
          </p:cNvSpPr>
          <p:nvPr>
            <p:ph type="title"/>
          </p:nvPr>
        </p:nvSpPr>
        <p:spPr/>
        <p:txBody>
          <a:bodyPr/>
          <a:lstStyle/>
          <a:p>
            <a:pPr eaLnBrk="1" fontAlgn="auto" hangingPunct="1">
              <a:spcAft>
                <a:spcPts val="0"/>
              </a:spcAft>
              <a:defRPr/>
            </a:pPr>
            <a:r>
              <a:rPr lang="cs-CZ" dirty="0"/>
              <a:t>Rozbor hry</a:t>
            </a:r>
            <a:br>
              <a:rPr lang="cs-CZ" dirty="0"/>
            </a:br>
            <a:endParaRPr lang="cs-CZ" dirty="0"/>
          </a:p>
        </p:txBody>
      </p:sp>
      <p:sp>
        <p:nvSpPr>
          <p:cNvPr id="3" name="Zástupný symbol pro obsah 2">
            <a:extLst>
              <a:ext uri="{FF2B5EF4-FFF2-40B4-BE49-F238E27FC236}">
                <a16:creationId xmlns:a16="http://schemas.microsoft.com/office/drawing/2014/main" id="{E5ADB901-F504-495D-BEF3-71515A66E53E}"/>
              </a:ext>
            </a:extLst>
          </p:cNvPr>
          <p:cNvSpPr>
            <a:spLocks noGrp="1"/>
          </p:cNvSpPr>
          <p:nvPr>
            <p:ph sz="quarter" idx="1"/>
          </p:nvPr>
        </p:nvSpPr>
        <p:spPr>
          <a:xfrm>
            <a:off x="457200" y="1196975"/>
            <a:ext cx="7467600" cy="5276850"/>
          </a:xfrm>
        </p:spPr>
        <p:txBody>
          <a:bodyPr>
            <a:normAutofit lnSpcReduction="10000"/>
          </a:bodyPr>
          <a:lstStyle/>
          <a:p>
            <a:pPr marL="274320" indent="-274320" eaLnBrk="1" fontAlgn="auto" hangingPunct="1">
              <a:spcAft>
                <a:spcPts val="0"/>
              </a:spcAft>
              <a:buFont typeface="Wingdings"/>
              <a:buChar char=""/>
              <a:defRPr/>
            </a:pPr>
            <a:r>
              <a:rPr lang="cs-CZ" dirty="0"/>
              <a:t>Fotbal je hra, při níž se dvě družstva o 11 hráčích snaží vstřelit soupeři co největší počet branek a současně jich co nejméně obdržet při zachování pravidel. Samotná hra se uskutečňuje v konkrétním utkání, které je charakterizováno určitým průběhem a dodržováním objektivně platných pravidel (velikost hřiště, doba hry, počet hráčů atd.).</a:t>
            </a:r>
          </a:p>
          <a:p>
            <a:pPr marL="274320" indent="-274320" eaLnBrk="1" fontAlgn="auto" hangingPunct="1">
              <a:spcAft>
                <a:spcPts val="0"/>
              </a:spcAft>
              <a:buFont typeface="Wingdings"/>
              <a:buChar char=""/>
              <a:defRPr/>
            </a:pPr>
            <a:r>
              <a:rPr lang="cs-CZ" dirty="0"/>
              <a:t>V průběhu hry se střídají úseky hry, kdy má družstvo pod kontrolou míč a úseky, kdy míč kontroluje soupeř. Z tohoto hlediska rozlišujeme ve hře dvě základní fáze hry, útočnou a obrannou.</a:t>
            </a:r>
          </a:p>
          <a:p>
            <a:pPr marL="274320" indent="-274320" eaLnBrk="1" fontAlgn="auto" hangingPunct="1">
              <a:spcAft>
                <a:spcPts val="0"/>
              </a:spcAft>
              <a:buFont typeface="Wingdings"/>
              <a:buChar char=""/>
              <a:defRPr/>
            </a:pPr>
            <a:r>
              <a:rPr lang="cs-CZ" dirty="0"/>
              <a:t>Obsah fotbalu tvoří herní činnosti jednotlivce, herní kombinace a systémy hry družstva.</a:t>
            </a:r>
          </a:p>
          <a:p>
            <a:pPr marL="274320" indent="-274320" eaLnBrk="1" fontAlgn="auto" hangingPunct="1">
              <a:spcAft>
                <a:spcPts val="0"/>
              </a:spcAft>
              <a:buFont typeface="Wingdings"/>
              <a:buChar char=""/>
              <a:defRPr/>
            </a:pPr>
            <a:endParaRPr lang="cs-CZ"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18C2E7C-6C53-4C8B-B5A8-CD488BCB53D6}"/>
              </a:ext>
            </a:extLst>
          </p:cNvPr>
          <p:cNvSpPr>
            <a:spLocks noGrp="1"/>
          </p:cNvSpPr>
          <p:nvPr>
            <p:ph type="title"/>
          </p:nvPr>
        </p:nvSpPr>
        <p:spPr/>
        <p:txBody>
          <a:bodyPr/>
          <a:lstStyle/>
          <a:p>
            <a:pPr eaLnBrk="1" fontAlgn="auto" hangingPunct="1">
              <a:spcAft>
                <a:spcPts val="0"/>
              </a:spcAft>
              <a:defRPr/>
            </a:pPr>
            <a:r>
              <a:rPr lang="cs-CZ" dirty="0"/>
              <a:t>Obsah herního výkonu ve fotbalu</a:t>
            </a:r>
            <a:br>
              <a:rPr lang="cs-CZ" dirty="0"/>
            </a:br>
            <a:endParaRPr lang="cs-CZ" dirty="0"/>
          </a:p>
        </p:txBody>
      </p:sp>
      <p:sp>
        <p:nvSpPr>
          <p:cNvPr id="3" name="Zástupný symbol pro obsah 2">
            <a:extLst>
              <a:ext uri="{FF2B5EF4-FFF2-40B4-BE49-F238E27FC236}">
                <a16:creationId xmlns:a16="http://schemas.microsoft.com/office/drawing/2014/main" id="{205369BA-0D66-42B6-9C27-1054E9BBAC81}"/>
              </a:ext>
            </a:extLst>
          </p:cNvPr>
          <p:cNvSpPr>
            <a:spLocks noGrp="1"/>
          </p:cNvSpPr>
          <p:nvPr>
            <p:ph sz="quarter" idx="1"/>
          </p:nvPr>
        </p:nvSpPr>
        <p:spPr>
          <a:xfrm>
            <a:off x="457200" y="1125538"/>
            <a:ext cx="8218488" cy="5348287"/>
          </a:xfrm>
        </p:spPr>
        <p:txBody>
          <a:bodyPr>
            <a:normAutofit fontScale="92500" lnSpcReduction="20000"/>
          </a:bodyPr>
          <a:lstStyle/>
          <a:p>
            <a:pPr marL="274320" indent="-274320" eaLnBrk="1" fontAlgn="auto" hangingPunct="1">
              <a:spcAft>
                <a:spcPts val="0"/>
              </a:spcAft>
              <a:buFont typeface="Wingdings"/>
              <a:buChar char=""/>
              <a:defRPr/>
            </a:pPr>
            <a:r>
              <a:rPr lang="cs-CZ" dirty="0"/>
              <a:t>Ve fotbale, tak jako v každé kolektivní brankové hře, se střídají základní fáze hry: útočná obranná.</a:t>
            </a:r>
          </a:p>
          <a:p>
            <a:pPr marL="274320" indent="-274320" eaLnBrk="1" fontAlgn="auto" hangingPunct="1">
              <a:spcAft>
                <a:spcPts val="0"/>
              </a:spcAft>
              <a:buFont typeface="Wingdings"/>
              <a:buChar char=""/>
              <a:defRPr/>
            </a:pPr>
            <a:r>
              <a:rPr lang="cs-CZ" dirty="0"/>
              <a:t>Družstvo je v útočné fázi od okamžiku, kdy získalo míč pod kontrolu a naopak v okamžiku ztráty kontroly nad míčem přechází do obranné fáze hry. Můžeme tedy ještě rozlišit tzv. přechodové fáze, a to přechod z obrany do útoku a naopak přechod z útoku do obrany.</a:t>
            </a:r>
          </a:p>
          <a:p>
            <a:pPr marL="274320" indent="-274320" eaLnBrk="1" fontAlgn="auto" hangingPunct="1">
              <a:spcAft>
                <a:spcPts val="0"/>
              </a:spcAft>
              <a:buFont typeface="Wingdings"/>
              <a:buChar char=""/>
              <a:defRPr/>
            </a:pPr>
            <a:r>
              <a:rPr lang="cs-CZ" dirty="0"/>
              <a:t>Fáze hry se dále člení na menší části hry, které nazýváme - úseky hry. Tyto úseky hry představují obsahově, časově a prostorově ohraničené části hry v útoku nebo v obraně. Vlastním obsahem těchto fází a úseků hry jsou herní situace. Jedná se o okamžitý stav ve hře, který představuje pro hráče i pro celé družstvo taktickou úlohu různé složitosti.</a:t>
            </a:r>
          </a:p>
          <a:p>
            <a:pPr marL="274320" indent="-274320" eaLnBrk="1" fontAlgn="auto" hangingPunct="1">
              <a:spcAft>
                <a:spcPts val="0"/>
              </a:spcAft>
              <a:buFont typeface="Wingdings"/>
              <a:buChar char=""/>
              <a:defRPr/>
            </a:pPr>
            <a:r>
              <a:rPr lang="cs-CZ" dirty="0"/>
              <a:t>Herní situace můžeme řešit buď individuálně - herními činnostmi jednotlivce či jejich řetězci nebo skupinově - herními kombinacemi (Kam Ondřej, </a:t>
            </a:r>
            <a:r>
              <a:rPr lang="cs-CZ" dirty="0" err="1"/>
              <a:t>Buzek</a:t>
            </a:r>
            <a:r>
              <a:rPr lang="cs-CZ" dirty="0"/>
              <a:t> 1986; Večeřa, Nováček, 1995).</a:t>
            </a:r>
          </a:p>
          <a:p>
            <a:pPr marL="274320" indent="-274320" eaLnBrk="1" fontAlgn="auto" hangingPunct="1">
              <a:spcAft>
                <a:spcPts val="0"/>
              </a:spcAft>
              <a:buFont typeface="Wingdings"/>
              <a:buChar char=""/>
              <a:defRPr/>
            </a:pPr>
            <a:endParaRPr lang="cs-CZ"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1667967-756E-4945-86CF-7BFB344F29E1}"/>
              </a:ext>
            </a:extLst>
          </p:cNvPr>
          <p:cNvSpPr>
            <a:spLocks noGrp="1"/>
          </p:cNvSpPr>
          <p:nvPr>
            <p:ph type="title"/>
          </p:nvPr>
        </p:nvSpPr>
        <p:spPr/>
        <p:txBody>
          <a:bodyPr/>
          <a:lstStyle/>
          <a:p>
            <a:pPr eaLnBrk="1" fontAlgn="auto" hangingPunct="1">
              <a:spcAft>
                <a:spcPts val="0"/>
              </a:spcAft>
              <a:defRPr/>
            </a:pPr>
            <a:r>
              <a:rPr lang="cs-CZ" dirty="0"/>
              <a:t>Útočné herní činnosti jednotlivce</a:t>
            </a:r>
            <a:br>
              <a:rPr lang="cs-CZ" dirty="0"/>
            </a:br>
            <a:endParaRPr lang="cs-CZ" dirty="0"/>
          </a:p>
        </p:txBody>
      </p:sp>
      <p:sp>
        <p:nvSpPr>
          <p:cNvPr id="3" name="Zástupný symbol pro obsah 2">
            <a:extLst>
              <a:ext uri="{FF2B5EF4-FFF2-40B4-BE49-F238E27FC236}">
                <a16:creationId xmlns:a16="http://schemas.microsoft.com/office/drawing/2014/main" id="{88F88329-0146-4A22-94CD-A38B6B3D5F83}"/>
              </a:ext>
            </a:extLst>
          </p:cNvPr>
          <p:cNvSpPr>
            <a:spLocks noGrp="1"/>
          </p:cNvSpPr>
          <p:nvPr>
            <p:ph sz="quarter" idx="1"/>
          </p:nvPr>
        </p:nvSpPr>
        <p:spPr>
          <a:xfrm>
            <a:off x="457200" y="1052513"/>
            <a:ext cx="7467600" cy="5421312"/>
          </a:xfrm>
        </p:spPr>
        <p:txBody>
          <a:bodyPr>
            <a:normAutofit fontScale="92500" lnSpcReduction="10000"/>
          </a:bodyPr>
          <a:lstStyle/>
          <a:p>
            <a:pPr marL="274320" indent="-274320" eaLnBrk="1" fontAlgn="auto" hangingPunct="1">
              <a:spcAft>
                <a:spcPts val="0"/>
              </a:spcAft>
              <a:buFont typeface="Wingdings"/>
              <a:buNone/>
              <a:defRPr/>
            </a:pPr>
            <a:r>
              <a:rPr lang="cs-CZ" dirty="0"/>
              <a:t>1) Výběr místa - je činnost hráče bez míče, která se projevuje účelným pohybem se snahou získat takové postavení, které umožňuje co nejlepší a nejúčelnější individuální činnost a spolupráci v rámci řešení konkrétního herního úkolu. Správný výběr místa vytváří předpoklady pro dobrou organizaci hry. Zodpovědnost hráče bez míče spočívá v tom, že se musí uvolnit nebo naběhnout do vhodného prostoru pro očekávanou činnost s míčem. Tato HČJ má výrazné kolektivní charakter. Pro správný výběr místa musíme splnit tyto základní předpoklady:</a:t>
            </a:r>
          </a:p>
          <a:p>
            <a:pPr marL="640080" lvl="1" indent="-274320" eaLnBrk="1" fontAlgn="auto" hangingPunct="1">
              <a:spcAft>
                <a:spcPts val="0"/>
              </a:spcAft>
              <a:buFont typeface="Wingdings 2"/>
              <a:buChar char=""/>
              <a:defRPr/>
            </a:pPr>
            <a:r>
              <a:rPr lang="cs-CZ" dirty="0"/>
              <a:t>vzhledem ke spoluhráčům vytvářet soustavu trojúhelníků (možnost lepší kombinace)</a:t>
            </a:r>
          </a:p>
          <a:p>
            <a:pPr marL="640080" lvl="1" indent="-274320" eaLnBrk="1" fontAlgn="auto" hangingPunct="1">
              <a:spcAft>
                <a:spcPts val="0"/>
              </a:spcAft>
              <a:buFont typeface="Wingdings 2"/>
              <a:buChar char=""/>
              <a:defRPr/>
            </a:pPr>
            <a:r>
              <a:rPr lang="cs-CZ" dirty="0"/>
              <a:t>vzhledem k protihráčům se od nich odpoutávat (uvolňovat), tzn. nenechat se obsadit</a:t>
            </a:r>
          </a:p>
          <a:p>
            <a:pPr marL="640080" lvl="1" indent="-274320" eaLnBrk="1" fontAlgn="auto" hangingPunct="1">
              <a:spcAft>
                <a:spcPts val="0"/>
              </a:spcAft>
              <a:buFont typeface="Wingdings 2"/>
              <a:buChar char=""/>
              <a:defRPr/>
            </a:pPr>
            <a:r>
              <a:rPr lang="cs-CZ" dirty="0"/>
              <a:t>vzhledem k prostoru využívat plochu celého hříště do délky i do šířky</a:t>
            </a:r>
          </a:p>
          <a:p>
            <a:pPr marL="274320" indent="-274320" eaLnBrk="1" fontAlgn="auto" hangingPunct="1">
              <a:spcAft>
                <a:spcPts val="0"/>
              </a:spcAft>
              <a:buFont typeface="Wingdings"/>
              <a:buChar char=""/>
              <a:defRPr/>
            </a:pPr>
            <a:endParaRPr lang="cs-CZ"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D18468A-7398-430B-9DCA-0850B0485FF5}"/>
              </a:ext>
            </a:extLst>
          </p:cNvPr>
          <p:cNvSpPr>
            <a:spLocks noGrp="1"/>
          </p:cNvSpPr>
          <p:nvPr>
            <p:ph type="title"/>
          </p:nvPr>
        </p:nvSpPr>
        <p:spPr>
          <a:xfrm>
            <a:off x="457200" y="274638"/>
            <a:ext cx="7467600" cy="777875"/>
          </a:xfrm>
        </p:spPr>
        <p:txBody>
          <a:bodyPr/>
          <a:lstStyle/>
          <a:p>
            <a:pPr eaLnBrk="1" fontAlgn="auto" hangingPunct="1">
              <a:spcAft>
                <a:spcPts val="0"/>
              </a:spcAft>
              <a:defRPr/>
            </a:pPr>
            <a:r>
              <a:rPr lang="cs-CZ" dirty="0"/>
              <a:t>Útočné herní činnosti jednotlivce</a:t>
            </a:r>
          </a:p>
        </p:txBody>
      </p:sp>
      <p:sp>
        <p:nvSpPr>
          <p:cNvPr id="3" name="Zástupný symbol pro obsah 2">
            <a:extLst>
              <a:ext uri="{FF2B5EF4-FFF2-40B4-BE49-F238E27FC236}">
                <a16:creationId xmlns:a16="http://schemas.microsoft.com/office/drawing/2014/main" id="{76608862-1AC9-4929-A680-1F629703EDD2}"/>
              </a:ext>
            </a:extLst>
          </p:cNvPr>
          <p:cNvSpPr>
            <a:spLocks noGrp="1"/>
          </p:cNvSpPr>
          <p:nvPr>
            <p:ph sz="quarter" idx="1"/>
          </p:nvPr>
        </p:nvSpPr>
        <p:spPr>
          <a:xfrm>
            <a:off x="457200" y="1052513"/>
            <a:ext cx="8218488" cy="5421312"/>
          </a:xfrm>
        </p:spPr>
        <p:txBody>
          <a:bodyPr>
            <a:normAutofit fontScale="77500" lnSpcReduction="20000"/>
          </a:bodyPr>
          <a:lstStyle/>
          <a:p>
            <a:pPr marL="274320" indent="-274320" eaLnBrk="1" fontAlgn="auto" hangingPunct="1">
              <a:spcAft>
                <a:spcPts val="0"/>
              </a:spcAft>
              <a:buFont typeface="Wingdings"/>
              <a:buNone/>
              <a:defRPr/>
            </a:pPr>
            <a:r>
              <a:rPr lang="cs-CZ" dirty="0"/>
              <a:t>2) Vedení míče-je útočná HČJ, při jejíž realizaci má hráč míč pod kontrolou a plynulým nebo přerušovaným pohybem s míčem zvoleným směrem se přemísťuje po hřišti. Používá se tehdy, není-li hráči umožněno přihrát obsazeným spoluhráčům. Touto činností získává hráč výhodnější postavení pro řešení herní situace nebo herního úkolu. Podle způsobu techniky vedení míče rozeznáváme vedení míče:</a:t>
            </a:r>
          </a:p>
          <a:p>
            <a:pPr marL="640080" lvl="1" indent="-274320" eaLnBrk="1" fontAlgn="auto" hangingPunct="1">
              <a:spcAft>
                <a:spcPts val="0"/>
              </a:spcAft>
              <a:buFont typeface="Wingdings 2"/>
              <a:buChar char=""/>
              <a:defRPr/>
            </a:pPr>
            <a:r>
              <a:rPr lang="cs-CZ" dirty="0"/>
              <a:t>Vnitřní stanou nohy (je pomalé ale poměrně bezpečné, používá se ve zhuštěném prostoru) </a:t>
            </a:r>
          </a:p>
          <a:p>
            <a:pPr marL="640080" lvl="1" indent="-274320" eaLnBrk="1" fontAlgn="auto" hangingPunct="1">
              <a:spcAft>
                <a:spcPts val="0"/>
              </a:spcAft>
              <a:buFont typeface="Wingdings 2"/>
              <a:buChar char=""/>
              <a:defRPr/>
            </a:pPr>
            <a:r>
              <a:rPr lang="cs-CZ" dirty="0"/>
              <a:t>Vnějším nártem (je rychlé, umožňuje krytí míče a prudké změny směru vedení míče)</a:t>
            </a:r>
          </a:p>
          <a:p>
            <a:pPr marL="640080" lvl="1" indent="-274320" eaLnBrk="1" fontAlgn="auto" hangingPunct="1">
              <a:spcAft>
                <a:spcPts val="0"/>
              </a:spcAft>
              <a:buFont typeface="Wingdings 2"/>
              <a:buChar char=""/>
              <a:defRPr/>
            </a:pPr>
            <a:r>
              <a:rPr lang="cs-CZ" dirty="0"/>
              <a:t>vnitřním nártem (stejné jako vedení vnějším nártem)</a:t>
            </a:r>
          </a:p>
          <a:p>
            <a:pPr marL="640080" lvl="1" indent="-274320" eaLnBrk="1" fontAlgn="auto" hangingPunct="1">
              <a:spcAft>
                <a:spcPts val="0"/>
              </a:spcAft>
              <a:buFont typeface="Wingdings 2"/>
              <a:buChar char=""/>
              <a:defRPr/>
            </a:pPr>
            <a:r>
              <a:rPr lang="cs-CZ" dirty="0"/>
              <a:t>přímým nártem (nejrychlejší způsob používaný ve volném prostoru)</a:t>
            </a:r>
          </a:p>
          <a:p>
            <a:pPr marL="274320" indent="-274320" eaLnBrk="1" fontAlgn="auto" hangingPunct="1">
              <a:spcAft>
                <a:spcPts val="0"/>
              </a:spcAft>
              <a:buFont typeface="Wingdings"/>
              <a:buChar char=""/>
              <a:defRPr/>
            </a:pPr>
            <a:r>
              <a:rPr lang="cs-CZ" dirty="0"/>
              <a:t>Krytí míče - technika spočívá v tom, že při napadání soupeřem ze strany vede hráč míč vzdálenější nohou od soupeře a vzdálenost mezi míčem a soupeřem hráč udržuje náklonem těla, přičemž se ramenem, popřípadě rukou opírá o soupeře. Současné pojetí hry vyžaduje kombinaci a střídání jednotlivých způsobů vedení míče, změnu rychlosti, změnu směru, zastavení i krytí míče před soupeřem. Kdy se který způsob využívá, záleží na dané herní situaci. S vedením míče velmi úzce souvisí zastavení míče zašlápnutím a provádění změn směru vedení míče zaseknutím.</a:t>
            </a:r>
          </a:p>
          <a:p>
            <a:pPr marL="274320" indent="-274320" eaLnBrk="1" fontAlgn="auto" hangingPunct="1">
              <a:spcAft>
                <a:spcPts val="0"/>
              </a:spcAft>
              <a:buFont typeface="Wingdings"/>
              <a:buChar char=""/>
              <a:defRPr/>
            </a:pPr>
            <a:endParaRPr lang="cs-CZ"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BE5C559-569E-4F95-92F9-8E7EE923A9AF}"/>
              </a:ext>
            </a:extLst>
          </p:cNvPr>
          <p:cNvSpPr>
            <a:spLocks noGrp="1"/>
          </p:cNvSpPr>
          <p:nvPr>
            <p:ph type="title"/>
          </p:nvPr>
        </p:nvSpPr>
        <p:spPr>
          <a:xfrm>
            <a:off x="457200" y="274638"/>
            <a:ext cx="7467600" cy="777875"/>
          </a:xfrm>
        </p:spPr>
        <p:txBody>
          <a:bodyPr/>
          <a:lstStyle/>
          <a:p>
            <a:pPr eaLnBrk="1" fontAlgn="auto" hangingPunct="1">
              <a:spcAft>
                <a:spcPts val="0"/>
              </a:spcAft>
              <a:defRPr/>
            </a:pPr>
            <a:r>
              <a:rPr lang="cs-CZ" dirty="0"/>
              <a:t>Útočné herní činnosti jednotlivce</a:t>
            </a:r>
          </a:p>
        </p:txBody>
      </p:sp>
      <p:sp>
        <p:nvSpPr>
          <p:cNvPr id="3" name="Zástupný symbol pro obsah 2">
            <a:extLst>
              <a:ext uri="{FF2B5EF4-FFF2-40B4-BE49-F238E27FC236}">
                <a16:creationId xmlns:a16="http://schemas.microsoft.com/office/drawing/2014/main" id="{04393521-EA4F-475F-AD4B-0DE1892FF430}"/>
              </a:ext>
            </a:extLst>
          </p:cNvPr>
          <p:cNvSpPr>
            <a:spLocks noGrp="1"/>
          </p:cNvSpPr>
          <p:nvPr>
            <p:ph sz="quarter" idx="1"/>
          </p:nvPr>
        </p:nvSpPr>
        <p:spPr>
          <a:xfrm>
            <a:off x="468313" y="1125538"/>
            <a:ext cx="8207375" cy="5348287"/>
          </a:xfrm>
        </p:spPr>
        <p:txBody>
          <a:bodyPr>
            <a:normAutofit fontScale="77500" lnSpcReduction="20000"/>
          </a:bodyPr>
          <a:lstStyle/>
          <a:p>
            <a:pPr marL="274320" indent="-274320" eaLnBrk="1" fontAlgn="auto" hangingPunct="1">
              <a:spcAft>
                <a:spcPts val="0"/>
              </a:spcAft>
              <a:buFont typeface="Wingdings"/>
              <a:buNone/>
              <a:defRPr/>
            </a:pPr>
            <a:r>
              <a:rPr lang="cs-CZ" dirty="0"/>
              <a:t>3) Obcházení soupeře - je útočná HČJ, která se používá pokud nemůže hráč s míčem přihrát spoluhráči, když je napadán protihráčem, který se snaží zabránit ve vedení míče a také se používá tehdy, když hráč s míčem obejitím soupeře získává číselnou převahu. Podle postavení hráče s míčem vzhledem k soupeři rozeznáváme:</a:t>
            </a:r>
          </a:p>
          <a:p>
            <a:pPr marL="274320" indent="-274320" eaLnBrk="1" fontAlgn="auto" hangingPunct="1">
              <a:spcAft>
                <a:spcPts val="0"/>
              </a:spcAft>
              <a:buFont typeface="Wingdings"/>
              <a:buChar char=""/>
              <a:defRPr/>
            </a:pPr>
            <a:r>
              <a:rPr lang="cs-CZ" dirty="0"/>
              <a:t>Soupeř v bočném postavení:</a:t>
            </a:r>
          </a:p>
          <a:p>
            <a:pPr marL="640080" lvl="1" indent="-274320" eaLnBrk="1" fontAlgn="auto" hangingPunct="1">
              <a:spcAft>
                <a:spcPts val="0"/>
              </a:spcAft>
              <a:buFont typeface="Wingdings 2"/>
              <a:buChar char=""/>
              <a:defRPr/>
            </a:pPr>
            <a:r>
              <a:rPr lang="cs-CZ" dirty="0"/>
              <a:t>změnou rychlosti vedení míče</a:t>
            </a:r>
          </a:p>
          <a:p>
            <a:pPr marL="640080" lvl="1" indent="-274320" eaLnBrk="1" fontAlgn="auto" hangingPunct="1">
              <a:spcAft>
                <a:spcPts val="0"/>
              </a:spcAft>
              <a:buFont typeface="Wingdings 2"/>
              <a:buChar char=""/>
              <a:defRPr/>
            </a:pPr>
            <a:r>
              <a:rPr lang="cs-CZ" dirty="0"/>
              <a:t>změnou směru vedení míče</a:t>
            </a:r>
          </a:p>
          <a:p>
            <a:pPr marL="640080" lvl="1" indent="-274320" eaLnBrk="1" fontAlgn="auto" hangingPunct="1">
              <a:spcAft>
                <a:spcPts val="0"/>
              </a:spcAft>
              <a:buFont typeface="Wingdings 2"/>
              <a:buChar char=""/>
              <a:defRPr/>
            </a:pPr>
            <a:r>
              <a:rPr lang="cs-CZ" dirty="0"/>
              <a:t>zašlápnutím (provádí se nohou vzdálenější od soupeře, kdy hráč v plné rychlosti zašlápne míč chodidlem a zastaví se)</a:t>
            </a:r>
          </a:p>
          <a:p>
            <a:pPr marL="640080" lvl="1" indent="-274320" eaLnBrk="1" fontAlgn="auto" hangingPunct="1">
              <a:spcAft>
                <a:spcPts val="0"/>
              </a:spcAft>
              <a:buFont typeface="Wingdings 2"/>
              <a:buChar char=""/>
              <a:defRPr/>
            </a:pPr>
            <a:r>
              <a:rPr lang="cs-CZ" dirty="0"/>
              <a:t>zaseknutím (stejný způsob jako zašlápnutí, ale hráč vytáčí nohu a vnějším nebo vnitřním nártem míč zasekává a mění směr)</a:t>
            </a:r>
          </a:p>
          <a:p>
            <a:pPr marL="274320" indent="-274320" eaLnBrk="1" fontAlgn="auto" hangingPunct="1">
              <a:spcAft>
                <a:spcPts val="0"/>
              </a:spcAft>
              <a:buFont typeface="Wingdings"/>
              <a:buChar char=""/>
              <a:defRPr/>
            </a:pPr>
            <a:r>
              <a:rPr lang="cs-CZ" dirty="0"/>
              <a:t>Soupeř v čelném postavení: </a:t>
            </a:r>
          </a:p>
          <a:p>
            <a:pPr marL="640080" lvl="1" indent="-274320" eaLnBrk="1" fontAlgn="auto" hangingPunct="1">
              <a:spcAft>
                <a:spcPts val="0"/>
              </a:spcAft>
              <a:buFont typeface="Wingdings 2"/>
              <a:buChar char=""/>
              <a:defRPr/>
            </a:pPr>
            <a:r>
              <a:rPr lang="cs-CZ" dirty="0"/>
              <a:t>krátkou kličkou</a:t>
            </a:r>
          </a:p>
          <a:p>
            <a:pPr marL="640080" lvl="1" indent="-274320" eaLnBrk="1" fontAlgn="auto" hangingPunct="1">
              <a:spcAft>
                <a:spcPts val="0"/>
              </a:spcAft>
              <a:buFont typeface="Wingdings 2"/>
              <a:buChar char=""/>
              <a:defRPr/>
            </a:pPr>
            <a:r>
              <a:rPr lang="cs-CZ" dirty="0"/>
              <a:t>dlouhou kličkou</a:t>
            </a:r>
          </a:p>
          <a:p>
            <a:pPr marL="640080" lvl="1" indent="-274320" eaLnBrk="1" fontAlgn="auto" hangingPunct="1">
              <a:spcAft>
                <a:spcPts val="0"/>
              </a:spcAft>
              <a:buFont typeface="Wingdings 2"/>
              <a:buChar char=""/>
              <a:defRPr/>
            </a:pPr>
            <a:r>
              <a:rPr lang="cs-CZ" dirty="0"/>
              <a:t>obhozením nebo prohozením mezi nohama</a:t>
            </a:r>
          </a:p>
          <a:p>
            <a:pPr marL="640080" lvl="1" indent="-274320" eaLnBrk="1" fontAlgn="auto" hangingPunct="1">
              <a:spcAft>
                <a:spcPts val="0"/>
              </a:spcAft>
              <a:buFont typeface="Wingdings 2"/>
              <a:buChar char=""/>
              <a:defRPr/>
            </a:pPr>
            <a:r>
              <a:rPr lang="cs-CZ" dirty="0"/>
              <a:t>stahovačkou</a:t>
            </a:r>
          </a:p>
          <a:p>
            <a:pPr marL="274320" indent="-274320" eaLnBrk="1" fontAlgn="auto" hangingPunct="1">
              <a:spcAft>
                <a:spcPts val="0"/>
              </a:spcAft>
              <a:buFont typeface="Wingdings"/>
              <a:buChar char=""/>
              <a:defRPr/>
            </a:pPr>
            <a:r>
              <a:rPr lang="cs-CZ" dirty="0"/>
              <a:t>Zády k soupeři:</a:t>
            </a:r>
          </a:p>
          <a:p>
            <a:pPr marL="640080" lvl="1" indent="-274320" eaLnBrk="1" fontAlgn="auto" hangingPunct="1">
              <a:spcAft>
                <a:spcPts val="0"/>
              </a:spcAft>
              <a:buFont typeface="Wingdings 2"/>
              <a:buChar char=""/>
              <a:defRPr/>
            </a:pPr>
            <a:r>
              <a:rPr lang="cs-CZ" dirty="0"/>
              <a:t>rychlým obratem s krytím míče po předchozím klamném pohybu nebo po překročení míče na opačnou stranu</a:t>
            </a:r>
          </a:p>
          <a:p>
            <a:pPr marL="274320" indent="-274320" eaLnBrk="1" fontAlgn="auto" hangingPunct="1">
              <a:spcAft>
                <a:spcPts val="0"/>
              </a:spcAft>
              <a:buFont typeface="Wingdings"/>
              <a:buChar char=""/>
              <a:defRPr/>
            </a:pPr>
            <a:endParaRPr lang="cs-CZ"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A0FEDD1-AFEE-4C23-A421-142D94E313B1}"/>
              </a:ext>
            </a:extLst>
          </p:cNvPr>
          <p:cNvSpPr>
            <a:spLocks noGrp="1"/>
          </p:cNvSpPr>
          <p:nvPr>
            <p:ph type="title"/>
          </p:nvPr>
        </p:nvSpPr>
        <p:spPr>
          <a:xfrm>
            <a:off x="457200" y="274638"/>
            <a:ext cx="7467600" cy="706437"/>
          </a:xfrm>
        </p:spPr>
        <p:txBody>
          <a:bodyPr/>
          <a:lstStyle/>
          <a:p>
            <a:pPr eaLnBrk="1" fontAlgn="auto" hangingPunct="1">
              <a:spcAft>
                <a:spcPts val="0"/>
              </a:spcAft>
              <a:defRPr/>
            </a:pPr>
            <a:r>
              <a:rPr lang="cs-CZ" dirty="0"/>
              <a:t>Útočné herní činnosti jednotlivce</a:t>
            </a:r>
          </a:p>
        </p:txBody>
      </p:sp>
      <p:sp>
        <p:nvSpPr>
          <p:cNvPr id="3" name="Zástupný symbol pro obsah 2">
            <a:extLst>
              <a:ext uri="{FF2B5EF4-FFF2-40B4-BE49-F238E27FC236}">
                <a16:creationId xmlns:a16="http://schemas.microsoft.com/office/drawing/2014/main" id="{CD798AFA-FEF6-4263-92FC-4D69CC9EA235}"/>
              </a:ext>
            </a:extLst>
          </p:cNvPr>
          <p:cNvSpPr>
            <a:spLocks noGrp="1"/>
          </p:cNvSpPr>
          <p:nvPr>
            <p:ph sz="quarter" idx="1"/>
          </p:nvPr>
        </p:nvSpPr>
        <p:spPr>
          <a:xfrm>
            <a:off x="457200" y="1052513"/>
            <a:ext cx="8147050" cy="5421312"/>
          </a:xfrm>
        </p:spPr>
        <p:txBody>
          <a:bodyPr>
            <a:normAutofit fontScale="85000" lnSpcReduction="20000"/>
          </a:bodyPr>
          <a:lstStyle/>
          <a:p>
            <a:pPr marL="274320" indent="-274320" eaLnBrk="1" fontAlgn="auto" hangingPunct="1">
              <a:spcAft>
                <a:spcPts val="0"/>
              </a:spcAft>
              <a:buFont typeface="Wingdings"/>
              <a:buNone/>
              <a:defRPr/>
            </a:pPr>
            <a:r>
              <a:rPr lang="cs-CZ" dirty="0"/>
              <a:t>4) Přihrávání- je útočná HČJ, jejímž cílem je záměrné usměrnění míče nohou, hlavou nebo jinou částí těla spoluhráči tak, aby jej mohl zpracovat. Důležitými kritérii pro přihrávku je, aby byla přesná, včasná a dobře zpracovatelná. Existují různá hlediska pro dělení přihrávek a to podle:</a:t>
            </a:r>
          </a:p>
          <a:p>
            <a:pPr marL="640080" lvl="1" indent="-274320" eaLnBrk="1" fontAlgn="auto" hangingPunct="1">
              <a:spcAft>
                <a:spcPts val="0"/>
              </a:spcAft>
              <a:buFont typeface="Wingdings 2"/>
              <a:buChar char=""/>
              <a:defRPr/>
            </a:pPr>
            <a:r>
              <a:rPr lang="cs-CZ" dirty="0"/>
              <a:t>Vzdálenosti - krátké, střední, dlouhé</a:t>
            </a:r>
          </a:p>
          <a:p>
            <a:pPr marL="640080" lvl="1" indent="-274320" eaLnBrk="1" fontAlgn="auto" hangingPunct="1">
              <a:spcAft>
                <a:spcPts val="0"/>
              </a:spcAft>
              <a:buFont typeface="Wingdings 2"/>
              <a:buChar char=""/>
              <a:defRPr/>
            </a:pPr>
            <a:r>
              <a:rPr lang="cs-CZ" dirty="0"/>
              <a:t>Výšky - přízemní, polovysoké, vysoké</a:t>
            </a:r>
          </a:p>
          <a:p>
            <a:pPr marL="640080" lvl="1" indent="-274320" eaLnBrk="1" fontAlgn="auto" hangingPunct="1">
              <a:spcAft>
                <a:spcPts val="0"/>
              </a:spcAft>
              <a:buFont typeface="Wingdings 2"/>
              <a:buChar char=""/>
              <a:defRPr/>
            </a:pPr>
            <a:r>
              <a:rPr lang="cs-CZ" dirty="0"/>
              <a:t>Směru - kolmé, vpřed, vzad, zpětné</a:t>
            </a:r>
          </a:p>
          <a:p>
            <a:pPr marL="640080" lvl="1" indent="-274320" eaLnBrk="1" fontAlgn="auto" hangingPunct="1">
              <a:spcAft>
                <a:spcPts val="0"/>
              </a:spcAft>
              <a:buFont typeface="Wingdings 2"/>
              <a:buChar char=""/>
              <a:defRPr/>
            </a:pPr>
            <a:r>
              <a:rPr lang="cs-CZ" dirty="0"/>
              <a:t>Rychlosti - pomalé, měkké, střílené</a:t>
            </a:r>
          </a:p>
          <a:p>
            <a:pPr marL="640080" lvl="1" indent="-274320" eaLnBrk="1" fontAlgn="auto" hangingPunct="1">
              <a:spcAft>
                <a:spcPts val="0"/>
              </a:spcAft>
              <a:buFont typeface="Wingdings 2"/>
              <a:buChar char=""/>
              <a:defRPr/>
            </a:pPr>
            <a:r>
              <a:rPr lang="cs-CZ" dirty="0"/>
              <a:t>Rotace - přímé, rotované, obloukem</a:t>
            </a:r>
          </a:p>
          <a:p>
            <a:pPr marL="640080" lvl="1" indent="-274320" eaLnBrk="1" fontAlgn="auto" hangingPunct="1">
              <a:spcAft>
                <a:spcPts val="0"/>
              </a:spcAft>
              <a:buFont typeface="Wingdings 2"/>
              <a:buChar char=""/>
              <a:defRPr/>
            </a:pPr>
            <a:r>
              <a:rPr lang="cs-CZ" dirty="0"/>
              <a:t>předcházející činnosti - prvním dotykem, ze vzduchu, těsně po odrazu míče</a:t>
            </a:r>
          </a:p>
          <a:p>
            <a:pPr marL="274320" indent="-274320" eaLnBrk="1" fontAlgn="auto" hangingPunct="1">
              <a:spcAft>
                <a:spcPts val="0"/>
              </a:spcAft>
              <a:buFont typeface="Wingdings"/>
              <a:buChar char=""/>
              <a:defRPr/>
            </a:pPr>
            <a:r>
              <a:rPr lang="cs-CZ" dirty="0"/>
              <a:t>Nejčastějším způsobem rozdělení je podle toho, kterou částí nohy nebo těla přihráváme, pak mluvíme o:</a:t>
            </a:r>
          </a:p>
          <a:p>
            <a:pPr marL="640080" lvl="1" indent="-274320" eaLnBrk="1" fontAlgn="auto" hangingPunct="1">
              <a:spcAft>
                <a:spcPts val="0"/>
              </a:spcAft>
              <a:buFont typeface="Wingdings 2"/>
              <a:buChar char=""/>
              <a:defRPr/>
            </a:pPr>
            <a:r>
              <a:rPr lang="cs-CZ" dirty="0"/>
              <a:t>přihrávání vnitřní stranou nohy (placírka)</a:t>
            </a:r>
          </a:p>
          <a:p>
            <a:pPr marL="640080" lvl="1" indent="-274320" eaLnBrk="1" fontAlgn="auto" hangingPunct="1">
              <a:spcAft>
                <a:spcPts val="0"/>
              </a:spcAft>
              <a:buFont typeface="Wingdings 2"/>
              <a:buChar char=""/>
              <a:defRPr/>
            </a:pPr>
            <a:r>
              <a:rPr lang="cs-CZ" dirty="0"/>
              <a:t>přihrávání přímým nártem přihrávání vnitřním nártem</a:t>
            </a:r>
          </a:p>
          <a:p>
            <a:pPr marL="640080" lvl="1" indent="-274320" eaLnBrk="1" fontAlgn="auto" hangingPunct="1">
              <a:spcAft>
                <a:spcPts val="0"/>
              </a:spcAft>
              <a:buFont typeface="Wingdings 2"/>
              <a:buChar char=""/>
              <a:defRPr/>
            </a:pPr>
            <a:r>
              <a:rPr lang="cs-CZ" dirty="0"/>
              <a:t>přihrávání vnějším nártem</a:t>
            </a:r>
          </a:p>
          <a:p>
            <a:pPr marL="640080" lvl="1" indent="-274320" eaLnBrk="1" fontAlgn="auto" hangingPunct="1">
              <a:spcAft>
                <a:spcPts val="0"/>
              </a:spcAft>
              <a:buFont typeface="Wingdings 2"/>
              <a:buChar char=""/>
              <a:defRPr/>
            </a:pPr>
            <a:r>
              <a:rPr lang="cs-CZ" dirty="0"/>
              <a:t>přihrávání hlavou (čelem, spánkem)</a:t>
            </a:r>
          </a:p>
          <a:p>
            <a:pPr marL="640080" lvl="1" indent="-274320" eaLnBrk="1" fontAlgn="auto" hangingPunct="1">
              <a:spcAft>
                <a:spcPts val="0"/>
              </a:spcAft>
              <a:buFont typeface="Wingdings 2"/>
              <a:buChar char=""/>
              <a:defRPr/>
            </a:pPr>
            <a:r>
              <a:rPr lang="cs-CZ" dirty="0"/>
              <a:t>přihrávání rukama (vhazování ze zámezí)</a:t>
            </a:r>
          </a:p>
          <a:p>
            <a:pPr marL="274320" indent="-274320" eaLnBrk="1" fontAlgn="auto" hangingPunct="1">
              <a:spcAft>
                <a:spcPts val="0"/>
              </a:spcAft>
              <a:buFont typeface="Wingdings"/>
              <a:buChar char=""/>
              <a:defRPr/>
            </a:pPr>
            <a:endParaRPr lang="cs-CZ"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8B68613-ED95-49A0-BE5E-B0637690F5EC}"/>
              </a:ext>
            </a:extLst>
          </p:cNvPr>
          <p:cNvSpPr>
            <a:spLocks noGrp="1"/>
          </p:cNvSpPr>
          <p:nvPr>
            <p:ph type="title"/>
          </p:nvPr>
        </p:nvSpPr>
        <p:spPr/>
        <p:txBody>
          <a:bodyPr/>
          <a:lstStyle/>
          <a:p>
            <a:pPr eaLnBrk="1" fontAlgn="auto" hangingPunct="1">
              <a:spcAft>
                <a:spcPts val="0"/>
              </a:spcAft>
              <a:defRPr/>
            </a:pPr>
            <a:r>
              <a:rPr lang="cs-CZ" dirty="0"/>
              <a:t>Vznik a vývoj fotbalu</a:t>
            </a:r>
            <a:br>
              <a:rPr lang="cs-CZ" dirty="0"/>
            </a:br>
            <a:endParaRPr lang="cs-CZ" dirty="0">
              <a:solidFill>
                <a:schemeClr val="accent1">
                  <a:tint val="88000"/>
                  <a:satMod val="150000"/>
                </a:schemeClr>
              </a:solidFill>
            </a:endParaRPr>
          </a:p>
        </p:txBody>
      </p:sp>
      <p:sp>
        <p:nvSpPr>
          <p:cNvPr id="7171" name="Zástupný symbol pro obsah 2">
            <a:extLst>
              <a:ext uri="{FF2B5EF4-FFF2-40B4-BE49-F238E27FC236}">
                <a16:creationId xmlns:a16="http://schemas.microsoft.com/office/drawing/2014/main" id="{5BEFDA14-D5CC-45E1-B37D-9932273A6626}"/>
              </a:ext>
            </a:extLst>
          </p:cNvPr>
          <p:cNvSpPr>
            <a:spLocks noGrp="1"/>
          </p:cNvSpPr>
          <p:nvPr>
            <p:ph sz="quarter" idx="1"/>
          </p:nvPr>
        </p:nvSpPr>
        <p:spPr>
          <a:xfrm>
            <a:off x="457200" y="981075"/>
            <a:ext cx="8218488" cy="5492750"/>
          </a:xfrm>
        </p:spPr>
        <p:txBody>
          <a:bodyPr>
            <a:normAutofit fontScale="92500" lnSpcReduction="10000"/>
          </a:bodyPr>
          <a:lstStyle/>
          <a:p>
            <a:pPr marL="0" indent="0" eaLnBrk="1" fontAlgn="auto" hangingPunct="1">
              <a:spcAft>
                <a:spcPts val="0"/>
              </a:spcAft>
              <a:buFont typeface="Wingdings" panose="05000000000000000000" pitchFamily="2" charset="2"/>
              <a:buNone/>
              <a:defRPr/>
            </a:pPr>
            <a:r>
              <a:rPr lang="cs-CZ" dirty="0"/>
              <a:t>Fotbal vzhledem k historickému vývoji, charakteru, dostupnosti a přitažlivosti patří k nejrozšířenějším a také nejoblíbenějším sportovním hrám. Fotbal vznikl z míčových her, o nichž první zprávy pochází z období asi 3000 let př.n.l. z Číny, ze starého Egypta, podobné hry se hrály v Řecku, Římě, u </a:t>
            </a:r>
            <a:r>
              <a:rPr lang="cs-CZ" dirty="0" err="1"/>
              <a:t>Mayů</a:t>
            </a:r>
            <a:r>
              <a:rPr lang="cs-CZ" dirty="0"/>
              <a:t> a Aztéků. Ve středověku se o fotbale mluví ve Francii, Itálii, ale především v Anglii. Anglie je považována za kolébku moderního novodobého fotbalu a to na přelomu 18. a 19. století, kdy také v roce </a:t>
            </a:r>
            <a:r>
              <a:rPr lang="cs-CZ" b="1" dirty="0"/>
              <a:t>1840</a:t>
            </a:r>
            <a:r>
              <a:rPr lang="cs-CZ" dirty="0"/>
              <a:t> vznikla první fotbalová pravidla. V roce </a:t>
            </a:r>
            <a:r>
              <a:rPr lang="cs-CZ" b="1" dirty="0"/>
              <a:t>1863</a:t>
            </a:r>
            <a:r>
              <a:rPr lang="cs-CZ" dirty="0"/>
              <a:t> zástupci 11 škol a klubů založili </a:t>
            </a:r>
            <a:br>
              <a:rPr lang="cs-CZ" dirty="0"/>
            </a:br>
            <a:r>
              <a:rPr lang="cs-CZ" dirty="0"/>
              <a:t>„</a:t>
            </a:r>
            <a:r>
              <a:rPr lang="cs-CZ" dirty="0" err="1"/>
              <a:t>Football</a:t>
            </a:r>
            <a:r>
              <a:rPr lang="cs-CZ" dirty="0"/>
              <a:t> </a:t>
            </a:r>
            <a:r>
              <a:rPr lang="cs-CZ" dirty="0" err="1"/>
              <a:t>association</a:t>
            </a:r>
            <a:r>
              <a:rPr lang="cs-CZ" dirty="0"/>
              <a:t>„ - první fotbalový svaz na světě. V roce 1871 vznikla nejstarší pohárová soutěž - Anglický pohár. Z Anglie se fotbal šířil nejdříve do Evropy a pak do celého světa. První mezistátní utkání mezi Anglií a Skotskem bylo sehráno v Glasgowě v roce 1872. Od roku 1885 se v Anglii hraje </a:t>
            </a:r>
            <a:r>
              <a:rPr lang="cs-CZ" dirty="0" err="1"/>
              <a:t>legalizovaně</a:t>
            </a:r>
            <a:r>
              <a:rPr lang="cs-CZ" dirty="0"/>
              <a:t> profesionální fotbal a v roce 1893 byl v Londýně založen první ženský fotbalový klub (</a:t>
            </a:r>
            <a:r>
              <a:rPr lang="cs-CZ" dirty="0" err="1"/>
              <a:t>Votík</a:t>
            </a:r>
            <a:r>
              <a:rPr lang="cs-CZ" dirty="0"/>
              <a:t>, 2001).</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DEE3EE9-1003-44CE-AFED-ABC53569AA3D}"/>
              </a:ext>
            </a:extLst>
          </p:cNvPr>
          <p:cNvSpPr>
            <a:spLocks noGrp="1"/>
          </p:cNvSpPr>
          <p:nvPr>
            <p:ph type="title"/>
          </p:nvPr>
        </p:nvSpPr>
        <p:spPr>
          <a:xfrm>
            <a:off x="457200" y="274638"/>
            <a:ext cx="7467600" cy="777875"/>
          </a:xfrm>
        </p:spPr>
        <p:txBody>
          <a:bodyPr/>
          <a:lstStyle/>
          <a:p>
            <a:pPr eaLnBrk="1" fontAlgn="auto" hangingPunct="1">
              <a:spcAft>
                <a:spcPts val="0"/>
              </a:spcAft>
              <a:defRPr/>
            </a:pPr>
            <a:r>
              <a:rPr lang="cs-CZ" dirty="0"/>
              <a:t>Útočné herní činnosti jednotlivce</a:t>
            </a:r>
          </a:p>
        </p:txBody>
      </p:sp>
      <p:sp>
        <p:nvSpPr>
          <p:cNvPr id="27651" name="Zástupný symbol pro obsah 2">
            <a:extLst>
              <a:ext uri="{FF2B5EF4-FFF2-40B4-BE49-F238E27FC236}">
                <a16:creationId xmlns:a16="http://schemas.microsoft.com/office/drawing/2014/main" id="{13FBBA20-A148-4D4D-98EA-102383DEAB6E}"/>
              </a:ext>
            </a:extLst>
          </p:cNvPr>
          <p:cNvSpPr>
            <a:spLocks noGrp="1"/>
          </p:cNvSpPr>
          <p:nvPr>
            <p:ph sz="quarter" idx="1"/>
          </p:nvPr>
        </p:nvSpPr>
        <p:spPr>
          <a:xfrm>
            <a:off x="457200" y="1196975"/>
            <a:ext cx="7467600" cy="5276850"/>
          </a:xfrm>
        </p:spPr>
        <p:txBody>
          <a:bodyPr/>
          <a:lstStyle/>
          <a:p>
            <a:pPr eaLnBrk="1" hangingPunct="1">
              <a:buFont typeface="Wingdings" panose="05000000000000000000" pitchFamily="2" charset="2"/>
              <a:buNone/>
            </a:pPr>
            <a:r>
              <a:rPr lang="cs-CZ" altLang="cs-CZ"/>
              <a:t>5) Zpracování míče - je útočná HČJ, při které hráč získává míč pod svou kontrolu, aby mohl navázat další Zpracování míče dělíme na tři základní způsoby: </a:t>
            </a:r>
          </a:p>
          <a:p>
            <a:pPr lvl="1" eaLnBrk="1" hangingPunct="1"/>
            <a:r>
              <a:rPr lang="cs-CZ" altLang="cs-CZ"/>
              <a:t>převzetí míče - je zpracování míče letícího po zemi (vnitřní stranou nohy, vnější stranou nohy, nártem, chodidlem)</a:t>
            </a:r>
          </a:p>
          <a:p>
            <a:pPr lvl="1" eaLnBrk="1" hangingPunct="1"/>
            <a:r>
              <a:rPr lang="cs-CZ" altLang="cs-CZ"/>
              <a:t>Tlumení míče</a:t>
            </a:r>
          </a:p>
          <a:p>
            <a:pPr lvl="1" eaLnBrk="1" hangingPunct="1"/>
            <a:r>
              <a:rPr lang="cs-CZ" altLang="cs-CZ"/>
              <a:t>Stahování míče</a:t>
            </a:r>
          </a:p>
          <a:p>
            <a:pPr eaLnBrk="1" hangingPunct="1"/>
            <a:endParaRPr lang="cs-CZ" altLang="cs-CZ"/>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403E629-4F0B-4A91-AF70-55F060FE7E02}"/>
              </a:ext>
            </a:extLst>
          </p:cNvPr>
          <p:cNvSpPr>
            <a:spLocks noGrp="1"/>
          </p:cNvSpPr>
          <p:nvPr>
            <p:ph type="title"/>
          </p:nvPr>
        </p:nvSpPr>
        <p:spPr>
          <a:xfrm>
            <a:off x="457200" y="274638"/>
            <a:ext cx="7467600" cy="850900"/>
          </a:xfrm>
        </p:spPr>
        <p:txBody>
          <a:bodyPr/>
          <a:lstStyle/>
          <a:p>
            <a:pPr eaLnBrk="1" fontAlgn="auto" hangingPunct="1">
              <a:spcAft>
                <a:spcPts val="0"/>
              </a:spcAft>
              <a:defRPr/>
            </a:pPr>
            <a:r>
              <a:rPr lang="cs-CZ" dirty="0"/>
              <a:t>Útočné herní činnosti jednotlivce</a:t>
            </a:r>
          </a:p>
        </p:txBody>
      </p:sp>
      <p:sp>
        <p:nvSpPr>
          <p:cNvPr id="28675" name="Zástupný symbol pro obsah 2">
            <a:extLst>
              <a:ext uri="{FF2B5EF4-FFF2-40B4-BE49-F238E27FC236}">
                <a16:creationId xmlns:a16="http://schemas.microsoft.com/office/drawing/2014/main" id="{DE93236C-1C67-4B2F-8631-5C3151897173}"/>
              </a:ext>
            </a:extLst>
          </p:cNvPr>
          <p:cNvSpPr>
            <a:spLocks noGrp="1"/>
          </p:cNvSpPr>
          <p:nvPr>
            <p:ph sz="quarter" idx="1"/>
          </p:nvPr>
        </p:nvSpPr>
        <p:spPr>
          <a:xfrm>
            <a:off x="457200" y="1341438"/>
            <a:ext cx="7467600" cy="5132387"/>
          </a:xfrm>
        </p:spPr>
        <p:txBody>
          <a:bodyPr/>
          <a:lstStyle/>
          <a:p>
            <a:pPr eaLnBrk="1" hangingPunct="1">
              <a:buFont typeface="Wingdings" panose="05000000000000000000" pitchFamily="2" charset="2"/>
              <a:buNone/>
            </a:pPr>
            <a:r>
              <a:rPr lang="cs-CZ" altLang="cs-CZ"/>
              <a:t>6) Střelba-je útočná HČJ, která je vyvrcholením útočných HČJ a útočné fáze hry. Je to usměrnění míče do soupeřovy branky tak, aby jej protihráči nemohli zasáhnout. Střelbu nejčastěji dělíme podle toho, kterou častí těla míč do branky usměrňujeme na:</a:t>
            </a:r>
          </a:p>
          <a:p>
            <a:pPr lvl="1" eaLnBrk="1" hangingPunct="1"/>
            <a:r>
              <a:rPr lang="cs-CZ" altLang="cs-CZ"/>
              <a:t>přímým nártem (nejprudší)</a:t>
            </a:r>
          </a:p>
          <a:p>
            <a:pPr lvl="1" eaLnBrk="1" hangingPunct="1"/>
            <a:r>
              <a:rPr lang="cs-CZ" altLang="cs-CZ"/>
              <a:t>vnitřním nártem</a:t>
            </a:r>
          </a:p>
          <a:p>
            <a:pPr lvl="1" eaLnBrk="1" hangingPunct="1"/>
            <a:r>
              <a:rPr lang="cs-CZ" altLang="cs-CZ"/>
              <a:t>vnějším nártem</a:t>
            </a:r>
          </a:p>
          <a:p>
            <a:pPr lvl="1" eaLnBrk="1" hangingPunct="1"/>
            <a:r>
              <a:rPr lang="cs-CZ" altLang="cs-CZ"/>
              <a:t>vnitřní stranou nohy</a:t>
            </a:r>
          </a:p>
          <a:p>
            <a:pPr lvl="1" eaLnBrk="1" hangingPunct="1"/>
            <a:r>
              <a:rPr lang="cs-CZ" altLang="cs-CZ"/>
              <a:t>hlavou</a:t>
            </a:r>
          </a:p>
          <a:p>
            <a:pPr lvl="1" eaLnBrk="1" hangingPunct="1"/>
            <a:r>
              <a:rPr lang="cs-CZ" altLang="cs-CZ"/>
              <a:t>špičkou nohy (bodlo), patičkou a dalšími částmi těla v rámci pravidel (Večeřa, Nováček, 1995)</a:t>
            </a:r>
          </a:p>
          <a:p>
            <a:pPr eaLnBrk="1" hangingPunct="1"/>
            <a:endParaRPr lang="cs-CZ" altLang="cs-CZ"/>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B9588EF-08AC-40B5-844E-C2F23AF26620}"/>
              </a:ext>
            </a:extLst>
          </p:cNvPr>
          <p:cNvSpPr>
            <a:spLocks noGrp="1"/>
          </p:cNvSpPr>
          <p:nvPr>
            <p:ph type="title"/>
          </p:nvPr>
        </p:nvSpPr>
        <p:spPr/>
        <p:txBody>
          <a:bodyPr/>
          <a:lstStyle/>
          <a:p>
            <a:pPr eaLnBrk="1" fontAlgn="auto" hangingPunct="1">
              <a:spcAft>
                <a:spcPts val="0"/>
              </a:spcAft>
              <a:defRPr/>
            </a:pPr>
            <a:r>
              <a:rPr lang="cs-CZ" dirty="0"/>
              <a:t>Obranné herní činnosti jednotlivce</a:t>
            </a:r>
            <a:br>
              <a:rPr lang="cs-CZ" dirty="0"/>
            </a:br>
            <a:endParaRPr lang="cs-CZ" dirty="0"/>
          </a:p>
        </p:txBody>
      </p:sp>
      <p:sp>
        <p:nvSpPr>
          <p:cNvPr id="29699" name="Zástupný symbol pro obsah 2">
            <a:extLst>
              <a:ext uri="{FF2B5EF4-FFF2-40B4-BE49-F238E27FC236}">
                <a16:creationId xmlns:a16="http://schemas.microsoft.com/office/drawing/2014/main" id="{62AD29B4-FEDA-436E-AB8B-E3CF0D410D99}"/>
              </a:ext>
            </a:extLst>
          </p:cNvPr>
          <p:cNvSpPr>
            <a:spLocks noGrp="1"/>
          </p:cNvSpPr>
          <p:nvPr>
            <p:ph sz="quarter" idx="1"/>
          </p:nvPr>
        </p:nvSpPr>
        <p:spPr>
          <a:xfrm>
            <a:off x="457200" y="1052513"/>
            <a:ext cx="8147050" cy="5421312"/>
          </a:xfrm>
        </p:spPr>
        <p:txBody>
          <a:bodyPr/>
          <a:lstStyle/>
          <a:p>
            <a:pPr eaLnBrk="1" hangingPunct="1"/>
            <a:r>
              <a:rPr lang="cs-CZ" altLang="cs-CZ"/>
              <a:t>Obsazování hráče s míčem</a:t>
            </a:r>
          </a:p>
          <a:p>
            <a:pPr lvl="1" eaLnBrk="1" hangingPunct="1"/>
            <a:r>
              <a:rPr lang="cs-CZ" altLang="cs-CZ"/>
              <a:t>je obranná HČJ, která znesnadňuje, popřípadě znemožňuje soupeři činnost s míčem a snaží se dostat soupeře s míčem do takových prostorů, které nejsou nebezpečné pro vstřelení branky. Bránící hráč má být aktivní a neustále se pohybuje na spojnici mezí protihráčem s míčem a středem vlastní branky. Snahou je zabránit soupeři projít obranou, zabránit přihrávce dalšímu soupeři, nedovolit soupeři vystřelit a připravit situaci pro odebrání míče (Navara, Ondřej, Buzek, 1986; Votík, 1998).</a:t>
            </a:r>
          </a:p>
          <a:p>
            <a:pPr eaLnBrk="1" hangingPunct="1"/>
            <a:r>
              <a:rPr lang="cs-CZ" altLang="cs-CZ"/>
              <a:t>Obsazování hráče bez míče</a:t>
            </a:r>
          </a:p>
          <a:p>
            <a:pPr lvl="1" eaLnBrk="1" hangingPunct="1"/>
            <a:r>
              <a:rPr lang="cs-CZ" altLang="cs-CZ"/>
              <a:t>je obranná HČJ, kdy bránící hráči obsazují většinou volně protihráče s přihlédnutím na vzdálenost od míče a od branky bránícího hráče. Blíž k brance obsazujeme těsněji (Večeřa, Nováček, 1995).</a:t>
            </a:r>
          </a:p>
          <a:p>
            <a:pPr eaLnBrk="1" hangingPunct="1"/>
            <a:endParaRPr lang="cs-CZ" altLang="cs-CZ"/>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E9C3397-88B4-4562-96D3-4B3C1B7D8F9C}"/>
              </a:ext>
            </a:extLst>
          </p:cNvPr>
          <p:cNvSpPr>
            <a:spLocks noGrp="1"/>
          </p:cNvSpPr>
          <p:nvPr>
            <p:ph type="title"/>
          </p:nvPr>
        </p:nvSpPr>
        <p:spPr>
          <a:xfrm>
            <a:off x="457200" y="274638"/>
            <a:ext cx="7467600" cy="706437"/>
          </a:xfrm>
        </p:spPr>
        <p:txBody>
          <a:bodyPr/>
          <a:lstStyle/>
          <a:p>
            <a:pPr eaLnBrk="1" fontAlgn="auto" hangingPunct="1">
              <a:spcAft>
                <a:spcPts val="0"/>
              </a:spcAft>
              <a:defRPr/>
            </a:pPr>
            <a:r>
              <a:rPr lang="cs-CZ" dirty="0"/>
              <a:t>Obranné herní činnosti jednotlivce</a:t>
            </a:r>
          </a:p>
        </p:txBody>
      </p:sp>
      <p:sp>
        <p:nvSpPr>
          <p:cNvPr id="3" name="Zástupný symbol pro obsah 2">
            <a:extLst>
              <a:ext uri="{FF2B5EF4-FFF2-40B4-BE49-F238E27FC236}">
                <a16:creationId xmlns:a16="http://schemas.microsoft.com/office/drawing/2014/main" id="{D830EBF7-F58B-4E26-B272-09C9E3030377}"/>
              </a:ext>
            </a:extLst>
          </p:cNvPr>
          <p:cNvSpPr>
            <a:spLocks noGrp="1"/>
          </p:cNvSpPr>
          <p:nvPr>
            <p:ph sz="quarter" idx="1"/>
          </p:nvPr>
        </p:nvSpPr>
        <p:spPr>
          <a:xfrm>
            <a:off x="457200" y="1125538"/>
            <a:ext cx="8218488" cy="5348287"/>
          </a:xfrm>
        </p:spPr>
        <p:txBody>
          <a:bodyPr>
            <a:normAutofit fontScale="85000" lnSpcReduction="20000"/>
          </a:bodyPr>
          <a:lstStyle/>
          <a:p>
            <a:pPr marL="274320" indent="-274320" eaLnBrk="1" fontAlgn="auto" hangingPunct="1">
              <a:spcAft>
                <a:spcPts val="0"/>
              </a:spcAft>
              <a:buFont typeface="Wingdings"/>
              <a:buChar char=""/>
              <a:defRPr/>
            </a:pPr>
            <a:r>
              <a:rPr lang="cs-CZ" dirty="0"/>
              <a:t>Obsazování prostoru</a:t>
            </a:r>
          </a:p>
          <a:p>
            <a:pPr marL="640080" lvl="1" indent="-274320" eaLnBrk="1" fontAlgn="auto" hangingPunct="1">
              <a:spcAft>
                <a:spcPts val="0"/>
              </a:spcAft>
              <a:buFont typeface="Wingdings 2"/>
              <a:buChar char=""/>
              <a:defRPr/>
            </a:pPr>
            <a:r>
              <a:rPr lang="cs-CZ" dirty="0"/>
              <a:t> je obranná HČJ, kdy bránící hráč čelí útočné akci soupeře, který je v číselné převaze. Úkolem bránícího hráče je zabránit svému překonání, snaží se zpomalit postup útočících protihráčů, dokud se nevrátí některý ze spoluhráčů nebo se snaží vytlačit soupeře do méně nebezpečných prostorů (do stran hřiště), popřípadě aktivním a klamavým pohybem donutit soupeře k chybě a následně míč získat nebo odkopnout do bezpečí.</a:t>
            </a:r>
          </a:p>
          <a:p>
            <a:pPr marL="274320" indent="-274320" eaLnBrk="1" fontAlgn="auto" hangingPunct="1">
              <a:spcAft>
                <a:spcPts val="0"/>
              </a:spcAft>
              <a:buFont typeface="Wingdings"/>
              <a:buChar char=""/>
              <a:defRPr/>
            </a:pPr>
            <a:r>
              <a:rPr lang="cs-CZ" dirty="0"/>
              <a:t>Odebírání míče</a:t>
            </a:r>
          </a:p>
          <a:p>
            <a:pPr marL="640080" lvl="1" indent="-274320" eaLnBrk="1" fontAlgn="auto" hangingPunct="1">
              <a:spcAft>
                <a:spcPts val="0"/>
              </a:spcAft>
              <a:buFont typeface="Wingdings 2"/>
              <a:buChar char=""/>
              <a:defRPr/>
            </a:pPr>
            <a:r>
              <a:rPr lang="cs-CZ" dirty="0"/>
              <a:t>je vyvrcholením obranných HČJ, kdy se bránící hráč aktivní činností snaží zmocnit míče a pokud možno dostat jej pod svojí kontrolu. Základním předpokladem je správný způsob obsazování protihráčů. Důležitá je předvídavost a znalost soupeřových hráčů v daných situacích. Z časového hlediska dělíme odebírání:</a:t>
            </a:r>
          </a:p>
          <a:p>
            <a:pPr lvl="2" indent="-182880" eaLnBrk="1" fontAlgn="auto" hangingPunct="1">
              <a:spcAft>
                <a:spcPts val="0"/>
              </a:spcAft>
              <a:buClr>
                <a:schemeClr val="accent1">
                  <a:shade val="75000"/>
                </a:schemeClr>
              </a:buClr>
              <a:buFont typeface="Wingdings"/>
              <a:buChar char=""/>
              <a:defRPr/>
            </a:pPr>
            <a:r>
              <a:rPr lang="cs-CZ" dirty="0"/>
              <a:t>před zpracováním míče (předskočením, vypíchnutím) - je nejúčelnější a také nejčastější</a:t>
            </a:r>
          </a:p>
          <a:p>
            <a:pPr lvl="2" indent="-182880" eaLnBrk="1" fontAlgn="auto" hangingPunct="1">
              <a:spcAft>
                <a:spcPts val="0"/>
              </a:spcAft>
              <a:buClr>
                <a:schemeClr val="accent1">
                  <a:shade val="75000"/>
                </a:schemeClr>
              </a:buClr>
              <a:buFont typeface="Wingdings"/>
              <a:buChar char=""/>
              <a:defRPr/>
            </a:pPr>
            <a:r>
              <a:rPr lang="cs-CZ" dirty="0"/>
              <a:t>při zpracování míče (vypíchnutím, skluzem)</a:t>
            </a:r>
          </a:p>
          <a:p>
            <a:pPr lvl="2" indent="-182880" eaLnBrk="1" fontAlgn="auto" hangingPunct="1">
              <a:spcAft>
                <a:spcPts val="0"/>
              </a:spcAft>
              <a:buClr>
                <a:schemeClr val="accent1">
                  <a:shade val="75000"/>
                </a:schemeClr>
              </a:buClr>
              <a:buFont typeface="Wingdings"/>
              <a:buChar char=""/>
              <a:defRPr/>
            </a:pPr>
            <a:r>
              <a:rPr lang="cs-CZ" dirty="0"/>
              <a:t>po zpracování míče (vypíchnutím, skluzem, rozštěpem) - je nejobtížnější.</a:t>
            </a:r>
          </a:p>
          <a:p>
            <a:pPr marL="274320" indent="-274320" eaLnBrk="1" fontAlgn="auto" hangingPunct="1">
              <a:spcAft>
                <a:spcPts val="0"/>
              </a:spcAft>
              <a:buFont typeface="Wingdings"/>
              <a:buChar char=""/>
              <a:defRPr/>
            </a:pPr>
            <a:r>
              <a:rPr lang="cs-CZ" dirty="0"/>
              <a:t>Odebírat míč můžeme dolními končetinami ve stoji a v pádu nebo ve vzduchu hlavou, a to jak v čelném, tak i v bočním postavení (</a:t>
            </a:r>
            <a:r>
              <a:rPr lang="cs-CZ" dirty="0" err="1"/>
              <a:t>Votík</a:t>
            </a:r>
            <a:r>
              <a:rPr lang="cs-CZ" dirty="0"/>
              <a:t>, 2001).</a:t>
            </a:r>
          </a:p>
          <a:p>
            <a:pPr marL="274320" indent="-274320" eaLnBrk="1" fontAlgn="auto" hangingPunct="1">
              <a:spcAft>
                <a:spcPts val="0"/>
              </a:spcAft>
              <a:buFont typeface="Wingdings"/>
              <a:buChar char=""/>
              <a:defRPr/>
            </a:pPr>
            <a:endParaRPr lang="cs-CZ"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3730511-DA85-4362-B160-2C01B480EE4F}"/>
              </a:ext>
            </a:extLst>
          </p:cNvPr>
          <p:cNvSpPr>
            <a:spLocks noGrp="1"/>
          </p:cNvSpPr>
          <p:nvPr>
            <p:ph type="title"/>
          </p:nvPr>
        </p:nvSpPr>
        <p:spPr/>
        <p:txBody>
          <a:bodyPr/>
          <a:lstStyle/>
          <a:p>
            <a:pPr eaLnBrk="1" fontAlgn="auto" hangingPunct="1">
              <a:spcAft>
                <a:spcPts val="0"/>
              </a:spcAft>
              <a:defRPr/>
            </a:pPr>
            <a:r>
              <a:rPr lang="cs-CZ" dirty="0"/>
              <a:t>Herní činnosti brankáře</a:t>
            </a:r>
            <a:br>
              <a:rPr lang="cs-CZ" dirty="0"/>
            </a:br>
            <a:endParaRPr lang="cs-CZ" dirty="0"/>
          </a:p>
        </p:txBody>
      </p:sp>
      <p:sp>
        <p:nvSpPr>
          <p:cNvPr id="3" name="Zástupný symbol pro obsah 2">
            <a:extLst>
              <a:ext uri="{FF2B5EF4-FFF2-40B4-BE49-F238E27FC236}">
                <a16:creationId xmlns:a16="http://schemas.microsoft.com/office/drawing/2014/main" id="{32D8B0FF-D65D-4758-9EEF-F9CD905749E0}"/>
              </a:ext>
            </a:extLst>
          </p:cNvPr>
          <p:cNvSpPr>
            <a:spLocks noGrp="1"/>
          </p:cNvSpPr>
          <p:nvPr>
            <p:ph sz="quarter" idx="1"/>
          </p:nvPr>
        </p:nvSpPr>
        <p:spPr>
          <a:xfrm>
            <a:off x="457200" y="1052513"/>
            <a:ext cx="8218488" cy="5421312"/>
          </a:xfrm>
        </p:spPr>
        <p:txBody>
          <a:bodyPr>
            <a:normAutofit fontScale="92500" lnSpcReduction="10000"/>
          </a:bodyPr>
          <a:lstStyle/>
          <a:p>
            <a:pPr marL="274320" indent="-274320" eaLnBrk="1" fontAlgn="auto" hangingPunct="1">
              <a:spcAft>
                <a:spcPts val="0"/>
              </a:spcAft>
              <a:buFont typeface="Wingdings"/>
              <a:buChar char=""/>
              <a:defRPr/>
            </a:pPr>
            <a:r>
              <a:rPr lang="cs-CZ" dirty="0"/>
              <a:t>Funkce brankáře je velmi důležitá, neboť brankář je hráčem s velkou osobní zodpovědností, jeho post a role s ním spojená má v mnoha případech rozhodující význam pro průběh zápasu. Jeho hlavní úlohou je bránění vlastní branky a snaha zabránit soupeři vstřelit branku. Současně s vývojem pravidel a s vývojem pojetí hry se mění i požadavky kladené na hru brankáře, především ve hře nohou, kdy brankář zastává funkci chytajícího „libera" (Buzek, 1999).</a:t>
            </a:r>
          </a:p>
          <a:p>
            <a:pPr marL="274320" indent="-274320" eaLnBrk="1" fontAlgn="auto" hangingPunct="1">
              <a:spcAft>
                <a:spcPts val="0"/>
              </a:spcAft>
              <a:buFont typeface="Wingdings"/>
              <a:buChar char=""/>
              <a:defRPr/>
            </a:pPr>
            <a:r>
              <a:rPr lang="cs-CZ" dirty="0"/>
              <a:t>Činnosti brankáře, stejně jako u ostatních hráčů, dělíme na obranné a útočné. Do obranných herních činností brankáře můžeme zařadit;</a:t>
            </a:r>
          </a:p>
          <a:p>
            <a:pPr marL="640080" lvl="1" indent="-274320" eaLnBrk="1" fontAlgn="auto" hangingPunct="1">
              <a:spcAft>
                <a:spcPts val="0"/>
              </a:spcAft>
              <a:buFont typeface="Wingdings 2"/>
              <a:buChar char=""/>
              <a:defRPr/>
            </a:pPr>
            <a:r>
              <a:rPr lang="cs-CZ" dirty="0"/>
              <a:t>stavění se a přemísťování se (volba optimálního postavení)</a:t>
            </a:r>
          </a:p>
          <a:p>
            <a:pPr marL="640080" lvl="1" indent="-274320" eaLnBrk="1" fontAlgn="auto" hangingPunct="1">
              <a:spcAft>
                <a:spcPts val="0"/>
              </a:spcAft>
              <a:buFont typeface="Wingdings 2"/>
              <a:buChar char=""/>
              <a:defRPr/>
            </a:pPr>
            <a:r>
              <a:rPr lang="cs-CZ" dirty="0"/>
              <a:t>chytání a vyrážení mlče</a:t>
            </a:r>
          </a:p>
          <a:p>
            <a:pPr marL="640080" lvl="1" indent="-274320" eaLnBrk="1" fontAlgn="auto" hangingPunct="1">
              <a:spcAft>
                <a:spcPts val="0"/>
              </a:spcAft>
              <a:buFont typeface="Wingdings 2"/>
              <a:buChar char=""/>
              <a:defRPr/>
            </a:pPr>
            <a:r>
              <a:rPr lang="cs-CZ" dirty="0"/>
              <a:t>odebírání míče nohou, hlavou</a:t>
            </a:r>
          </a:p>
          <a:p>
            <a:pPr marL="640080" lvl="1" indent="-274320" eaLnBrk="1" fontAlgn="auto" hangingPunct="1">
              <a:spcAft>
                <a:spcPts val="0"/>
              </a:spcAft>
              <a:buFont typeface="Wingdings 2"/>
              <a:buChar char=""/>
              <a:defRPr/>
            </a:pPr>
            <a:r>
              <a:rPr lang="cs-CZ" dirty="0"/>
              <a:t>řízení hry, komunikace se spoluhráči</a:t>
            </a:r>
          </a:p>
          <a:p>
            <a:pPr marL="274320" indent="-274320" eaLnBrk="1" fontAlgn="auto" hangingPunct="1">
              <a:spcAft>
                <a:spcPts val="0"/>
              </a:spcAft>
              <a:buFont typeface="Wingdings"/>
              <a:buChar char=""/>
              <a:defRPr/>
            </a:pPr>
            <a:endParaRPr lang="cs-CZ"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55C32D1-3475-44CE-BCD2-873265698C4E}"/>
              </a:ext>
            </a:extLst>
          </p:cNvPr>
          <p:cNvSpPr>
            <a:spLocks noGrp="1"/>
          </p:cNvSpPr>
          <p:nvPr>
            <p:ph type="title"/>
          </p:nvPr>
        </p:nvSpPr>
        <p:spPr/>
        <p:txBody>
          <a:bodyPr/>
          <a:lstStyle/>
          <a:p>
            <a:pPr eaLnBrk="1" fontAlgn="auto" hangingPunct="1">
              <a:spcAft>
                <a:spcPts val="0"/>
              </a:spcAft>
              <a:defRPr/>
            </a:pPr>
            <a:r>
              <a:rPr lang="cs-CZ" dirty="0"/>
              <a:t>Herní kombinace</a:t>
            </a:r>
            <a:br>
              <a:rPr lang="cs-CZ" dirty="0"/>
            </a:br>
            <a:endParaRPr lang="cs-CZ" dirty="0"/>
          </a:p>
        </p:txBody>
      </p:sp>
      <p:sp>
        <p:nvSpPr>
          <p:cNvPr id="32771" name="Zástupný symbol pro obsah 2">
            <a:extLst>
              <a:ext uri="{FF2B5EF4-FFF2-40B4-BE49-F238E27FC236}">
                <a16:creationId xmlns:a16="http://schemas.microsoft.com/office/drawing/2014/main" id="{05FEE10A-7CA0-4A05-B3FE-B7E363FBCA6D}"/>
              </a:ext>
            </a:extLst>
          </p:cNvPr>
          <p:cNvSpPr>
            <a:spLocks noGrp="1"/>
          </p:cNvSpPr>
          <p:nvPr>
            <p:ph sz="quarter" idx="1"/>
          </p:nvPr>
        </p:nvSpPr>
        <p:spPr>
          <a:xfrm>
            <a:off x="457200" y="1196975"/>
            <a:ext cx="7467600" cy="5276850"/>
          </a:xfrm>
        </p:spPr>
        <p:txBody>
          <a:bodyPr/>
          <a:lstStyle/>
          <a:p>
            <a:pPr eaLnBrk="1" hangingPunct="1"/>
            <a:r>
              <a:rPr lang="cs-CZ" altLang="cs-CZ"/>
              <a:t>Herní kombinace je vědomá spolupráce dvou a více hráčů, která je sladěna časově a prostorově při řešení společného herního úkolu. Základním hlediskem při dělení herních kombinací je obsah činnosti zúčastněných hráčů. Herní kombinace opět dělíme na útočné a obranné (Večeřa, 1995).</a:t>
            </a:r>
          </a:p>
          <a:p>
            <a:pPr eaLnBrk="1" hangingPunct="1"/>
            <a:endParaRPr lang="cs-CZ" altLang="cs-CZ"/>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4B324B6-07C9-4D57-8A1F-E6D8EACA462D}"/>
              </a:ext>
            </a:extLst>
          </p:cNvPr>
          <p:cNvSpPr>
            <a:spLocks noGrp="1"/>
          </p:cNvSpPr>
          <p:nvPr>
            <p:ph type="title"/>
          </p:nvPr>
        </p:nvSpPr>
        <p:spPr>
          <a:xfrm>
            <a:off x="457200" y="274638"/>
            <a:ext cx="7467600" cy="777875"/>
          </a:xfrm>
        </p:spPr>
        <p:txBody>
          <a:bodyPr/>
          <a:lstStyle/>
          <a:p>
            <a:pPr eaLnBrk="1" fontAlgn="auto" hangingPunct="1">
              <a:spcAft>
                <a:spcPts val="0"/>
              </a:spcAft>
              <a:defRPr/>
            </a:pPr>
            <a:r>
              <a:rPr lang="cs-CZ" dirty="0"/>
              <a:t>Útočné herní kombinace</a:t>
            </a:r>
          </a:p>
        </p:txBody>
      </p:sp>
      <p:sp>
        <p:nvSpPr>
          <p:cNvPr id="3" name="Zástupný symbol pro obsah 2">
            <a:extLst>
              <a:ext uri="{FF2B5EF4-FFF2-40B4-BE49-F238E27FC236}">
                <a16:creationId xmlns:a16="http://schemas.microsoft.com/office/drawing/2014/main" id="{CF5BBF05-C39A-4C7B-9EF6-C058FB55E7D0}"/>
              </a:ext>
            </a:extLst>
          </p:cNvPr>
          <p:cNvSpPr>
            <a:spLocks noGrp="1"/>
          </p:cNvSpPr>
          <p:nvPr>
            <p:ph sz="quarter" idx="1"/>
          </p:nvPr>
        </p:nvSpPr>
        <p:spPr>
          <a:xfrm>
            <a:off x="323850" y="1052513"/>
            <a:ext cx="8351838" cy="5421312"/>
          </a:xfrm>
        </p:spPr>
        <p:txBody>
          <a:bodyPr>
            <a:normAutofit fontScale="70000" lnSpcReduction="20000"/>
          </a:bodyPr>
          <a:lstStyle/>
          <a:p>
            <a:pPr marL="274320" indent="-274320" eaLnBrk="1" fontAlgn="auto" hangingPunct="1">
              <a:spcAft>
                <a:spcPts val="0"/>
              </a:spcAft>
              <a:buFont typeface="Wingdings"/>
              <a:buChar char=""/>
              <a:defRPr/>
            </a:pPr>
            <a:r>
              <a:rPr lang="cs-CZ" dirty="0"/>
              <a:t>Kombinace, založené na přihrávce - jejich charakter vyplývá ze způsobů spolupráce dvou hráčů s míčem. Technická stránka je zastoupena určitým způsobem přihrávání jedním a ve zpracování mlče druhým hráčem. Taktická stránka spočívá ve volbě způsobu přihrání a zpracování míče. </a:t>
            </a:r>
          </a:p>
          <a:p>
            <a:pPr marL="274320" indent="-274320" eaLnBrk="1" fontAlgn="auto" hangingPunct="1">
              <a:spcAft>
                <a:spcPts val="0"/>
              </a:spcAft>
              <a:buFont typeface="Wingdings"/>
              <a:buChar char=""/>
              <a:defRPr/>
            </a:pPr>
            <a:r>
              <a:rPr lang="cs-CZ" dirty="0"/>
              <a:t>Kombinace, založené na přihrávce a nabíhání („přihraj a běž") - jejich charakter spočívá ve spojení dvou na sebe navazujících přihrávek mezi dvěma hráči. Tuto kombinaci můžeme graficky znázornit jako trojúhelník, jehož dvě strany tvoří pohyb míče a třetí stranu tvoří pohyb hráče bez míče. Hráč, který provádí druhou přihrávku, řeší tuto situaci většinou přihrávkou prvním dotykem (narážečkou).</a:t>
            </a:r>
          </a:p>
          <a:p>
            <a:pPr marL="274320" indent="-274320" eaLnBrk="1" fontAlgn="auto" hangingPunct="1">
              <a:spcAft>
                <a:spcPts val="0"/>
              </a:spcAft>
              <a:buFont typeface="Wingdings"/>
              <a:buChar char=""/>
              <a:defRPr/>
            </a:pPr>
            <a:r>
              <a:rPr lang="cs-CZ" dirty="0"/>
              <a:t>Kombinace, založené na vedení míče - jejich podstatou je současná činnost dvou hráčů, z nichž jeden vede míč a druhý nabíhá bez míče. Může dojít k výměně míst, aniž by si hráči vyměnili míč, nebo hráč s míčem zašlápne míč a spoluhráč si ho převezme do jiného směru. Další možností je situace, kdy běží k sobě a v okamžiku, když se míjí, hráč s míčem přepouští míč svému spoluhráči, který vede míč do jiného směru.</a:t>
            </a:r>
          </a:p>
          <a:p>
            <a:pPr marL="274320" indent="-274320" eaLnBrk="1" fontAlgn="auto" hangingPunct="1">
              <a:spcAft>
                <a:spcPts val="0"/>
              </a:spcAft>
              <a:buFont typeface="Wingdings"/>
              <a:buChar char=""/>
              <a:defRPr/>
            </a:pPr>
            <a:r>
              <a:rPr lang="cs-CZ" dirty="0"/>
              <a:t>Kombinace, založené na výměně míst- jejich podstatou je současná výměna herních prostorů mezi hráči různé funkce, formou křižování a přebíhání („tandem"). Cílem je získat výhodné postavení pro hráče s míčem j pro hráče bez míče. Jedná-li se o spolupráci hráčů bez míče, pak cílem obou hráčů je získat výhodné postavení pro další činnost s míčem. </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72E1ABC-D335-42B4-BBD2-C917E50F1293}"/>
              </a:ext>
            </a:extLst>
          </p:cNvPr>
          <p:cNvSpPr>
            <a:spLocks noGrp="1"/>
          </p:cNvSpPr>
          <p:nvPr>
            <p:ph type="title"/>
          </p:nvPr>
        </p:nvSpPr>
        <p:spPr/>
        <p:txBody>
          <a:bodyPr/>
          <a:lstStyle/>
          <a:p>
            <a:pPr eaLnBrk="1" fontAlgn="auto" hangingPunct="1">
              <a:spcAft>
                <a:spcPts val="0"/>
              </a:spcAft>
              <a:defRPr/>
            </a:pPr>
            <a:r>
              <a:rPr lang="cs-CZ" dirty="0"/>
              <a:t>Obranné herní kombinace</a:t>
            </a:r>
            <a:br>
              <a:rPr lang="cs-CZ" dirty="0"/>
            </a:br>
            <a:endParaRPr lang="cs-CZ" dirty="0"/>
          </a:p>
        </p:txBody>
      </p:sp>
      <p:sp>
        <p:nvSpPr>
          <p:cNvPr id="3" name="Zástupný symbol pro obsah 2">
            <a:extLst>
              <a:ext uri="{FF2B5EF4-FFF2-40B4-BE49-F238E27FC236}">
                <a16:creationId xmlns:a16="http://schemas.microsoft.com/office/drawing/2014/main" id="{EC8BFF7E-5F25-411D-9924-4F5B844B02BC}"/>
              </a:ext>
            </a:extLst>
          </p:cNvPr>
          <p:cNvSpPr>
            <a:spLocks noGrp="1"/>
          </p:cNvSpPr>
          <p:nvPr>
            <p:ph sz="quarter" idx="1"/>
          </p:nvPr>
        </p:nvSpPr>
        <p:spPr>
          <a:xfrm>
            <a:off x="323850" y="1052513"/>
            <a:ext cx="8424863" cy="5421312"/>
          </a:xfrm>
        </p:spPr>
        <p:txBody>
          <a:bodyPr>
            <a:normAutofit fontScale="70000" lnSpcReduction="20000"/>
          </a:bodyPr>
          <a:lstStyle/>
          <a:p>
            <a:pPr marL="274320" indent="-274320" eaLnBrk="1" fontAlgn="auto" hangingPunct="1">
              <a:spcAft>
                <a:spcPts val="0"/>
              </a:spcAft>
              <a:buFont typeface="Wingdings"/>
              <a:buChar char=""/>
              <a:defRPr/>
            </a:pPr>
            <a:r>
              <a:rPr lang="cs-CZ" sz="2600" dirty="0"/>
              <a:t>Kombinace, založené na vzájemném zajišťování- jde o kombinaci mezi bránícím hráčem obsazujícím útočícího hráče s míčem a nejbližším spoluhráčem, který ho zajišťuje. Vzájemné zajišťování může být jednostranné nebo oboustranné. Zvláštním případem je zajišťování volným obráncem.</a:t>
            </a:r>
          </a:p>
          <a:p>
            <a:pPr marL="274320" indent="-274320" eaLnBrk="1" fontAlgn="auto" hangingPunct="1">
              <a:spcAft>
                <a:spcPts val="0"/>
              </a:spcAft>
              <a:buFont typeface="Wingdings"/>
              <a:buChar char=""/>
              <a:defRPr/>
            </a:pPr>
            <a:r>
              <a:rPr lang="cs-CZ" sz="2600" dirty="0"/>
              <a:t>Kombinace, založená na přebírání hráčů - používá se při útočných kombinacích soupeře, založených na výměně míst a na přihrávce. Hráče soupeře si bránící hráči přebírají do šířky nebo do hloubky obranné zóny.</a:t>
            </a:r>
          </a:p>
          <a:p>
            <a:pPr marL="274320" indent="-274320" eaLnBrk="1" fontAlgn="auto" hangingPunct="1">
              <a:spcAft>
                <a:spcPts val="0"/>
              </a:spcAft>
              <a:buFont typeface="Wingdings"/>
              <a:buChar char=""/>
              <a:defRPr/>
            </a:pPr>
            <a:r>
              <a:rPr lang="cs-CZ" sz="2600" dirty="0"/>
              <a:t>Kombinace, založená na křižování - je pokračováním kombinace vzájemného zajišťování. Používá se tehdy, když útočící hráč obešel bránícího spoluhráče. Útočícího hráče pak napadá další bránící hráč.</a:t>
            </a:r>
          </a:p>
          <a:p>
            <a:pPr marL="274320" indent="-274320" eaLnBrk="1" fontAlgn="auto" hangingPunct="1">
              <a:spcAft>
                <a:spcPts val="0"/>
              </a:spcAft>
              <a:buFont typeface="Wingdings"/>
              <a:buChar char=""/>
              <a:defRPr/>
            </a:pPr>
            <a:r>
              <a:rPr lang="cs-CZ" sz="2600" dirty="0"/>
              <a:t>Kombinace, založená na zesíleném obsazování soupeře - obsahem je obsazování kvalitního soupeře zpravidla dvěma, ale někdy i třemi bránícími hráči, kteří se snaží o konstruktivní odebrání míče a přechod do útočné fáze.</a:t>
            </a:r>
          </a:p>
          <a:p>
            <a:pPr marL="274320" indent="-274320" eaLnBrk="1" fontAlgn="auto" hangingPunct="1">
              <a:spcAft>
                <a:spcPts val="0"/>
              </a:spcAft>
              <a:buFont typeface="Wingdings"/>
              <a:buChar char=""/>
              <a:defRPr/>
            </a:pPr>
            <a:r>
              <a:rPr lang="cs-CZ" sz="2600" dirty="0"/>
              <a:t>Kombinace při vystavení soupeře do postavení mimo hru - nejčastěji se používá při řešení standardních situací z hlediska obranné fáze hry nebo v průběhu hry, zvláště pokud soupeř vede útočnou fázi dlouhými přihrávkami. Je nutný důraz na součinnost obránců s brankářem, pokud soupeř tuto kombinaci překoná. (</a:t>
            </a:r>
            <a:r>
              <a:rPr lang="cs-CZ" sz="2600" dirty="0" err="1"/>
              <a:t>Votík</a:t>
            </a:r>
            <a:r>
              <a:rPr lang="cs-CZ" sz="2600" dirty="0"/>
              <a:t>, 2001).</a:t>
            </a:r>
          </a:p>
          <a:p>
            <a:pPr marL="274320" indent="-274320" eaLnBrk="1" fontAlgn="auto" hangingPunct="1">
              <a:spcAft>
                <a:spcPts val="0"/>
              </a:spcAft>
              <a:buFont typeface="Wingdings"/>
              <a:buChar char=""/>
              <a:defRPr/>
            </a:pPr>
            <a:endParaRPr lang="cs-CZ"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548A5EC-6B32-467E-A911-C3A6483C2851}"/>
              </a:ext>
            </a:extLst>
          </p:cNvPr>
          <p:cNvSpPr>
            <a:spLocks noGrp="1"/>
          </p:cNvSpPr>
          <p:nvPr>
            <p:ph type="title"/>
          </p:nvPr>
        </p:nvSpPr>
        <p:spPr/>
        <p:txBody>
          <a:bodyPr/>
          <a:lstStyle/>
          <a:p>
            <a:pPr eaLnBrk="1" fontAlgn="auto" hangingPunct="1">
              <a:spcAft>
                <a:spcPts val="0"/>
              </a:spcAft>
              <a:defRPr/>
            </a:pPr>
            <a:r>
              <a:rPr lang="cs-CZ" dirty="0"/>
              <a:t>Herní systémy</a:t>
            </a:r>
            <a:br>
              <a:rPr lang="cs-CZ" dirty="0"/>
            </a:br>
            <a:endParaRPr lang="cs-CZ" dirty="0"/>
          </a:p>
        </p:txBody>
      </p:sp>
      <p:sp>
        <p:nvSpPr>
          <p:cNvPr id="35843" name="Zástupný symbol pro obsah 2">
            <a:extLst>
              <a:ext uri="{FF2B5EF4-FFF2-40B4-BE49-F238E27FC236}">
                <a16:creationId xmlns:a16="http://schemas.microsoft.com/office/drawing/2014/main" id="{A7627D55-E4A3-448B-93EB-5317F6EB39E8}"/>
              </a:ext>
            </a:extLst>
          </p:cNvPr>
          <p:cNvSpPr>
            <a:spLocks noGrp="1"/>
          </p:cNvSpPr>
          <p:nvPr>
            <p:ph sz="quarter" idx="1"/>
          </p:nvPr>
        </p:nvSpPr>
        <p:spPr>
          <a:xfrm>
            <a:off x="457200" y="1125538"/>
            <a:ext cx="8147050" cy="5348287"/>
          </a:xfrm>
        </p:spPr>
        <p:txBody>
          <a:bodyPr/>
          <a:lstStyle/>
          <a:p>
            <a:pPr eaLnBrk="1" hangingPunct="1"/>
            <a:r>
              <a:rPr lang="cs-CZ" altLang="cs-CZ"/>
              <a:t>Herní systém je základní způsob hry celého družstva (Dobrý, 1988). Charakterizuje činnost všech hráčů, organizaci jejich vztahů, které vyplývají z hráčských funkcí v průběhu zápasu. Herní systém obsahuje řešení úkolů v základních fázích hry. Musí být jednoduchý, pružný a nesmí omezovat tvořivost jednotlivých hráčů. Obecně pro volbu herního systému je rozhodující úroveň dovednosti, schopnosti, míra zkušenosti a schopností je využít, úroveň herního myšlení, skladba mužstva, individuální a týmové dispoziční faktory soupeře, vývoj utkání, klimatické podmínky, důležitost utkání apod. </a:t>
            </a:r>
          </a:p>
          <a:p>
            <a:pPr eaLnBrk="1" hangingPunct="1"/>
            <a:endParaRPr lang="cs-CZ" altLang="cs-CZ"/>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048DD09-BF41-44B3-AC8E-A426EAA0DF82}"/>
              </a:ext>
            </a:extLst>
          </p:cNvPr>
          <p:cNvSpPr>
            <a:spLocks noGrp="1"/>
          </p:cNvSpPr>
          <p:nvPr>
            <p:ph type="title"/>
          </p:nvPr>
        </p:nvSpPr>
        <p:spPr/>
        <p:txBody>
          <a:bodyPr/>
          <a:lstStyle/>
          <a:p>
            <a:pPr eaLnBrk="1" fontAlgn="auto" hangingPunct="1">
              <a:spcAft>
                <a:spcPts val="0"/>
              </a:spcAft>
              <a:defRPr/>
            </a:pPr>
            <a:r>
              <a:rPr lang="cs-CZ" dirty="0"/>
              <a:t>Útočné herní systémy</a:t>
            </a:r>
            <a:br>
              <a:rPr lang="cs-CZ" dirty="0"/>
            </a:br>
            <a:endParaRPr lang="cs-CZ" dirty="0"/>
          </a:p>
        </p:txBody>
      </p:sp>
      <p:sp>
        <p:nvSpPr>
          <p:cNvPr id="36867" name="Zástupný symbol pro obsah 2">
            <a:extLst>
              <a:ext uri="{FF2B5EF4-FFF2-40B4-BE49-F238E27FC236}">
                <a16:creationId xmlns:a16="http://schemas.microsoft.com/office/drawing/2014/main" id="{DB87B134-D9AA-46A4-B9D0-F83A6114DD4E}"/>
              </a:ext>
            </a:extLst>
          </p:cNvPr>
          <p:cNvSpPr>
            <a:spLocks noGrp="1"/>
          </p:cNvSpPr>
          <p:nvPr>
            <p:ph sz="quarter" idx="1"/>
          </p:nvPr>
        </p:nvSpPr>
        <p:spPr>
          <a:xfrm>
            <a:off x="457200" y="1125538"/>
            <a:ext cx="8147050" cy="5348287"/>
          </a:xfrm>
        </p:spPr>
        <p:txBody>
          <a:bodyPr/>
          <a:lstStyle/>
          <a:p>
            <a:pPr eaLnBrk="1" hangingPunct="1"/>
            <a:r>
              <a:rPr lang="cs-CZ" altLang="cs-CZ"/>
              <a:t>Systém postupného útoku - je založen na kombinační hře většího počtu hráčů při zorganizované obraně soupeře. </a:t>
            </a:r>
          </a:p>
          <a:p>
            <a:pPr eaLnBrk="1" hangingPunct="1"/>
            <a:r>
              <a:rPr lang="cs-CZ" altLang="cs-CZ"/>
              <a:t>Systém rychlého protiútoku - je založen na co nejrychlejším proniknutí k soupeřově brance při nezorganizované obraně soupeře. </a:t>
            </a:r>
          </a:p>
          <a:p>
            <a:pPr eaLnBrk="1" hangingPunct="1"/>
            <a:r>
              <a:rPr lang="cs-CZ" altLang="cs-CZ"/>
              <a:t>Systém kombinovaného útoku - je založen na spojení a využití typických struktur postupného útoku a rychlého protiútoku. </a:t>
            </a:r>
          </a:p>
          <a:p>
            <a:pPr eaLnBrk="1" hangingPunct="1"/>
            <a:endParaRPr lang="cs-CZ" altLang="cs-CZ"/>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8250D28-6309-4AF5-A941-A07B65C32894}"/>
              </a:ext>
            </a:extLst>
          </p:cNvPr>
          <p:cNvSpPr>
            <a:spLocks noGrp="1"/>
          </p:cNvSpPr>
          <p:nvPr>
            <p:ph type="title"/>
          </p:nvPr>
        </p:nvSpPr>
        <p:spPr/>
        <p:txBody>
          <a:bodyPr/>
          <a:lstStyle/>
          <a:p>
            <a:pPr eaLnBrk="1" fontAlgn="auto" hangingPunct="1">
              <a:spcAft>
                <a:spcPts val="0"/>
              </a:spcAft>
              <a:defRPr/>
            </a:pPr>
            <a:r>
              <a:rPr lang="cs-CZ" dirty="0"/>
              <a:t>Fotbalové organizace</a:t>
            </a:r>
          </a:p>
        </p:txBody>
      </p:sp>
      <p:sp>
        <p:nvSpPr>
          <p:cNvPr id="10243" name="Zástupný symbol pro obsah 2">
            <a:extLst>
              <a:ext uri="{FF2B5EF4-FFF2-40B4-BE49-F238E27FC236}">
                <a16:creationId xmlns:a16="http://schemas.microsoft.com/office/drawing/2014/main" id="{9E03B71C-2589-4EDC-AC85-304E058D6E27}"/>
              </a:ext>
            </a:extLst>
          </p:cNvPr>
          <p:cNvSpPr>
            <a:spLocks noGrp="1"/>
          </p:cNvSpPr>
          <p:nvPr>
            <p:ph sz="quarter" idx="1"/>
          </p:nvPr>
        </p:nvSpPr>
        <p:spPr>
          <a:xfrm>
            <a:off x="457200" y="1600200"/>
            <a:ext cx="7467600" cy="4873625"/>
          </a:xfrm>
        </p:spPr>
        <p:txBody>
          <a:bodyPr/>
          <a:lstStyle/>
          <a:p>
            <a:pPr marL="0" indent="0" eaLnBrk="1" hangingPunct="1">
              <a:buFont typeface="Wingdings" panose="05000000000000000000" pitchFamily="2" charset="2"/>
              <a:buNone/>
              <a:defRPr/>
            </a:pPr>
            <a:r>
              <a:rPr lang="cs-CZ" altLang="cs-CZ" dirty="0"/>
              <a:t>roce 1904 byla v Paříži založena Mezinárodní fotbalová federace - FIFA. První mistrovství světa se konalo v roce 1930 v Uruguayi a zvítězilo na něm domácí mužstvo. V roce 1954 byla založena Evropská unie fotbalových asociací - UEFA. První mistrovství Evropy se hrálo v roce 1960 ve Francii.</a:t>
            </a:r>
          </a:p>
          <a:p>
            <a:pPr eaLnBrk="1" hangingPunct="1">
              <a:defRPr/>
            </a:pPr>
            <a:endParaRPr lang="cs-CZ" altLang="cs-CZ"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E49339D-8A07-42D4-ABE5-AB5280DA5181}"/>
              </a:ext>
            </a:extLst>
          </p:cNvPr>
          <p:cNvSpPr>
            <a:spLocks noGrp="1"/>
          </p:cNvSpPr>
          <p:nvPr>
            <p:ph type="title"/>
          </p:nvPr>
        </p:nvSpPr>
        <p:spPr/>
        <p:txBody>
          <a:bodyPr/>
          <a:lstStyle/>
          <a:p>
            <a:pPr eaLnBrk="1" fontAlgn="auto" hangingPunct="1">
              <a:spcAft>
                <a:spcPts val="0"/>
              </a:spcAft>
              <a:defRPr/>
            </a:pPr>
            <a:r>
              <a:rPr lang="cs-CZ" dirty="0"/>
              <a:t>Obranné herní systémy </a:t>
            </a:r>
            <a:br>
              <a:rPr lang="cs-CZ" dirty="0"/>
            </a:br>
            <a:endParaRPr lang="cs-CZ" dirty="0"/>
          </a:p>
        </p:txBody>
      </p:sp>
      <p:sp>
        <p:nvSpPr>
          <p:cNvPr id="3" name="Zástupný symbol pro obsah 2">
            <a:extLst>
              <a:ext uri="{FF2B5EF4-FFF2-40B4-BE49-F238E27FC236}">
                <a16:creationId xmlns:a16="http://schemas.microsoft.com/office/drawing/2014/main" id="{A612A595-30CD-45E2-9CFE-D49CD0F3FE8A}"/>
              </a:ext>
            </a:extLst>
          </p:cNvPr>
          <p:cNvSpPr>
            <a:spLocks noGrp="1"/>
          </p:cNvSpPr>
          <p:nvPr>
            <p:ph sz="quarter" idx="1"/>
          </p:nvPr>
        </p:nvSpPr>
        <p:spPr>
          <a:xfrm>
            <a:off x="457200" y="1052513"/>
            <a:ext cx="8147050" cy="5421312"/>
          </a:xfrm>
        </p:spPr>
        <p:txBody>
          <a:bodyPr>
            <a:normAutofit fontScale="92500"/>
          </a:bodyPr>
          <a:lstStyle/>
          <a:p>
            <a:pPr marL="274320" indent="-274320" eaLnBrk="1" fontAlgn="auto" hangingPunct="1">
              <a:spcAft>
                <a:spcPts val="0"/>
              </a:spcAft>
              <a:buFont typeface="Wingdings"/>
              <a:buChar char=""/>
              <a:defRPr/>
            </a:pPr>
            <a:r>
              <a:rPr lang="cs-CZ" dirty="0"/>
              <a:t>Systém prostorové (zónové, územní) obrany - je založen na zodpovědnosti každého hráče za určitý prostor. Důležitá je součinnost všech hráčů v obranné fázi hry. V současné době se používá několik variant (stažená - na vlastní polovině hrací plochy, vysunutá, orientovaná na míč - </a:t>
            </a:r>
            <a:r>
              <a:rPr lang="cs-CZ" dirty="0" err="1"/>
              <a:t>presing</a:t>
            </a:r>
            <a:r>
              <a:rPr lang="cs-CZ" dirty="0"/>
              <a:t>). Obecným požadavkem je zodpovědnost hráče nejen za svého protihráče v daném prostoru, ale zodpovědnost za celou herní situaci. </a:t>
            </a:r>
          </a:p>
          <a:p>
            <a:pPr marL="274320" indent="-274320" eaLnBrk="1" fontAlgn="auto" hangingPunct="1">
              <a:spcAft>
                <a:spcPts val="0"/>
              </a:spcAft>
              <a:buFont typeface="Wingdings"/>
              <a:buChar char=""/>
              <a:defRPr/>
            </a:pPr>
            <a:r>
              <a:rPr lang="cs-CZ" dirty="0"/>
              <a:t>Systém osobní obrany - je založen na osobním obsazování hráčů soupeře, v současném fotbale se téměř nevyskytuje. Používá se v určitých úsecích hry (obranné standardní situace) nebo se využívá v systému kombinované obrany.</a:t>
            </a:r>
          </a:p>
          <a:p>
            <a:pPr marL="274320" indent="-274320" eaLnBrk="1" fontAlgn="auto" hangingPunct="1">
              <a:spcAft>
                <a:spcPts val="0"/>
              </a:spcAft>
              <a:buFont typeface="Wingdings"/>
              <a:buChar char=""/>
              <a:defRPr/>
            </a:pPr>
            <a:r>
              <a:rPr lang="cs-CZ" dirty="0"/>
              <a:t>Systém kombinované obrany- je charakterizován osobním bráněním některých hráčů soupeře a ostatní jsou obsazováni prostorově (Navara, 1986).</a:t>
            </a:r>
          </a:p>
          <a:p>
            <a:pPr marL="274320" indent="-274320" eaLnBrk="1" fontAlgn="auto" hangingPunct="1">
              <a:spcAft>
                <a:spcPts val="0"/>
              </a:spcAft>
              <a:buFont typeface="Wingdings"/>
              <a:buChar char=""/>
              <a:defRPr/>
            </a:pPr>
            <a:endParaRPr lang="cs-CZ"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FE5385B-B422-414F-BE45-ABDD02E9AB71}"/>
              </a:ext>
            </a:extLst>
          </p:cNvPr>
          <p:cNvSpPr>
            <a:spLocks noGrp="1"/>
          </p:cNvSpPr>
          <p:nvPr>
            <p:ph type="title"/>
          </p:nvPr>
        </p:nvSpPr>
        <p:spPr/>
        <p:txBody>
          <a:bodyPr/>
          <a:lstStyle/>
          <a:p>
            <a:pPr eaLnBrk="1" fontAlgn="auto" hangingPunct="1">
              <a:spcAft>
                <a:spcPts val="0"/>
              </a:spcAft>
              <a:defRPr/>
            </a:pPr>
            <a:r>
              <a:rPr lang="cs-CZ" dirty="0"/>
              <a:t>Standardní situace</a:t>
            </a:r>
            <a:br>
              <a:rPr lang="cs-CZ" dirty="0"/>
            </a:br>
            <a:endParaRPr lang="cs-CZ" dirty="0"/>
          </a:p>
        </p:txBody>
      </p:sp>
      <p:sp>
        <p:nvSpPr>
          <p:cNvPr id="3" name="Zástupný symbol pro obsah 2">
            <a:extLst>
              <a:ext uri="{FF2B5EF4-FFF2-40B4-BE49-F238E27FC236}">
                <a16:creationId xmlns:a16="http://schemas.microsoft.com/office/drawing/2014/main" id="{801817AE-D57A-4E7A-A706-AAB9229E2F0F}"/>
              </a:ext>
            </a:extLst>
          </p:cNvPr>
          <p:cNvSpPr>
            <a:spLocks noGrp="1"/>
          </p:cNvSpPr>
          <p:nvPr>
            <p:ph sz="quarter" idx="1"/>
          </p:nvPr>
        </p:nvSpPr>
        <p:spPr>
          <a:xfrm>
            <a:off x="457200" y="1052513"/>
            <a:ext cx="8218488" cy="5421312"/>
          </a:xfrm>
        </p:spPr>
        <p:txBody>
          <a:bodyPr>
            <a:normAutofit fontScale="92500" lnSpcReduction="10000"/>
          </a:bodyPr>
          <a:lstStyle/>
          <a:p>
            <a:pPr marL="274320" indent="-274320" eaLnBrk="1" fontAlgn="auto" hangingPunct="1">
              <a:spcAft>
                <a:spcPts val="0"/>
              </a:spcAft>
              <a:buFont typeface="Wingdings"/>
              <a:buChar char=""/>
              <a:defRPr/>
            </a:pPr>
            <a:r>
              <a:rPr lang="cs-CZ" dirty="0"/>
              <a:t>Jsou takové herní situace, které bezprostředně navazují na každé opětovné zahájení hry (Večeřa, 1995). Jsou to situace, které mají pravidly přesně vymezené, stálé, tedy relativně standardní podmínky. Do standardních situací řadíme tyto typické herní situace:</a:t>
            </a:r>
          </a:p>
          <a:p>
            <a:pPr marL="640080" lvl="1" indent="-274320" eaLnBrk="1" fontAlgn="auto" hangingPunct="1">
              <a:spcAft>
                <a:spcPts val="0"/>
              </a:spcAft>
              <a:buFont typeface="Wingdings 2"/>
              <a:buChar char=""/>
              <a:defRPr/>
            </a:pPr>
            <a:r>
              <a:rPr lang="cs-CZ" dirty="0"/>
              <a:t>výkop (zahájení hry)</a:t>
            </a:r>
          </a:p>
          <a:p>
            <a:pPr marL="640080" lvl="1" indent="-274320" eaLnBrk="1" fontAlgn="auto" hangingPunct="1">
              <a:spcAft>
                <a:spcPts val="0"/>
              </a:spcAft>
              <a:buFont typeface="Wingdings 2"/>
              <a:buChar char=""/>
              <a:defRPr/>
            </a:pPr>
            <a:r>
              <a:rPr lang="cs-CZ" dirty="0"/>
              <a:t>kop od branky</a:t>
            </a:r>
          </a:p>
          <a:p>
            <a:pPr marL="640080" lvl="1" indent="-274320" eaLnBrk="1" fontAlgn="auto" hangingPunct="1">
              <a:spcAft>
                <a:spcPts val="0"/>
              </a:spcAft>
              <a:buFont typeface="Wingdings 2"/>
              <a:buChar char=""/>
              <a:defRPr/>
            </a:pPr>
            <a:r>
              <a:rPr lang="cs-CZ" dirty="0"/>
              <a:t>přímý volný kop</a:t>
            </a:r>
          </a:p>
          <a:p>
            <a:pPr marL="640080" lvl="1" indent="-274320" eaLnBrk="1" fontAlgn="auto" hangingPunct="1">
              <a:spcAft>
                <a:spcPts val="0"/>
              </a:spcAft>
              <a:buFont typeface="Wingdings 2"/>
              <a:buChar char=""/>
              <a:defRPr/>
            </a:pPr>
            <a:r>
              <a:rPr lang="cs-CZ" dirty="0"/>
              <a:t>nepřímý volný kop</a:t>
            </a:r>
          </a:p>
          <a:p>
            <a:pPr marL="640080" lvl="1" indent="-274320" eaLnBrk="1" fontAlgn="auto" hangingPunct="1">
              <a:spcAft>
                <a:spcPts val="0"/>
              </a:spcAft>
              <a:buFont typeface="Wingdings 2"/>
              <a:buChar char=""/>
              <a:defRPr/>
            </a:pPr>
            <a:r>
              <a:rPr lang="cs-CZ" dirty="0"/>
              <a:t>rohový kop</a:t>
            </a:r>
          </a:p>
          <a:p>
            <a:pPr marL="640080" lvl="1" indent="-274320" eaLnBrk="1" fontAlgn="auto" hangingPunct="1">
              <a:spcAft>
                <a:spcPts val="0"/>
              </a:spcAft>
              <a:buFont typeface="Wingdings 2"/>
              <a:buChar char=""/>
              <a:defRPr/>
            </a:pPr>
            <a:r>
              <a:rPr lang="cs-CZ" dirty="0"/>
              <a:t>pokutový kop</a:t>
            </a:r>
          </a:p>
          <a:p>
            <a:pPr marL="640080" lvl="1" indent="-274320" eaLnBrk="1" fontAlgn="auto" hangingPunct="1">
              <a:spcAft>
                <a:spcPts val="0"/>
              </a:spcAft>
              <a:buFont typeface="Wingdings 2"/>
              <a:buChar char=""/>
              <a:defRPr/>
            </a:pPr>
            <a:r>
              <a:rPr lang="cs-CZ" dirty="0"/>
              <a:t>míč rozhodčího</a:t>
            </a:r>
          </a:p>
          <a:p>
            <a:pPr marL="640080" lvl="1" indent="-274320" eaLnBrk="1" fontAlgn="auto" hangingPunct="1">
              <a:spcAft>
                <a:spcPts val="0"/>
              </a:spcAft>
              <a:buFont typeface="Wingdings 2"/>
              <a:buChar char=""/>
              <a:defRPr/>
            </a:pPr>
            <a:r>
              <a:rPr lang="cs-CZ" dirty="0"/>
              <a:t>vhazování ze zámezí</a:t>
            </a:r>
          </a:p>
          <a:p>
            <a:pPr marL="274320" indent="-274320" eaLnBrk="1" fontAlgn="auto" hangingPunct="1">
              <a:spcAft>
                <a:spcPts val="0"/>
              </a:spcAft>
              <a:buFont typeface="Wingdings"/>
              <a:buChar char=""/>
              <a:defRPr/>
            </a:pPr>
            <a:r>
              <a:rPr lang="cs-CZ" dirty="0"/>
              <a:t>Nácviku a zdokonalování řešení standardních situací je nutné věnovat maximální pozornost, neboť jejich úspěšná realizace velmi často rozhoduje o výsledku utkání.</a:t>
            </a:r>
          </a:p>
          <a:p>
            <a:pPr marL="274320" indent="-274320" eaLnBrk="1" fontAlgn="auto" hangingPunct="1">
              <a:spcAft>
                <a:spcPts val="0"/>
              </a:spcAft>
              <a:buFont typeface="Wingdings"/>
              <a:buChar char=""/>
              <a:defRPr/>
            </a:pPr>
            <a:endParaRPr lang="cs-CZ"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AD18AEE-3A24-4D86-B0BA-73FEBA3BC26E}"/>
              </a:ext>
            </a:extLst>
          </p:cNvPr>
          <p:cNvSpPr>
            <a:spLocks noGrp="1"/>
          </p:cNvSpPr>
          <p:nvPr>
            <p:ph type="title"/>
          </p:nvPr>
        </p:nvSpPr>
        <p:spPr>
          <a:xfrm>
            <a:off x="755650" y="2636838"/>
            <a:ext cx="7467600" cy="1143000"/>
          </a:xfrm>
        </p:spPr>
        <p:txBody>
          <a:bodyPr/>
          <a:lstStyle/>
          <a:p>
            <a:pPr algn="ctr" eaLnBrk="1" fontAlgn="auto" hangingPunct="1">
              <a:spcAft>
                <a:spcPts val="0"/>
              </a:spcAft>
              <a:defRPr/>
            </a:pPr>
            <a:r>
              <a:rPr lang="cs-CZ" dirty="0"/>
              <a:t>Děkuji za pozornost a přeji hezký zbytek dne</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8E443CE-4373-4BE7-876E-7CD822570D8B}"/>
              </a:ext>
            </a:extLst>
          </p:cNvPr>
          <p:cNvSpPr>
            <a:spLocks noGrp="1"/>
          </p:cNvSpPr>
          <p:nvPr>
            <p:ph type="title"/>
          </p:nvPr>
        </p:nvSpPr>
        <p:spPr/>
        <p:txBody>
          <a:bodyPr/>
          <a:lstStyle/>
          <a:p>
            <a:pPr eaLnBrk="1" fontAlgn="auto" hangingPunct="1">
              <a:spcAft>
                <a:spcPts val="0"/>
              </a:spcAft>
              <a:defRPr/>
            </a:pPr>
            <a:r>
              <a:rPr lang="cs-CZ" dirty="0">
                <a:solidFill>
                  <a:schemeClr val="accent1">
                    <a:tint val="88000"/>
                    <a:satMod val="150000"/>
                  </a:schemeClr>
                </a:solidFill>
              </a:rPr>
              <a:t>Vznik a vývoj fotbalu v </a:t>
            </a:r>
            <a:r>
              <a:rPr lang="cs-CZ" dirty="0" err="1">
                <a:solidFill>
                  <a:schemeClr val="accent1">
                    <a:tint val="88000"/>
                    <a:satMod val="150000"/>
                  </a:schemeClr>
                </a:solidFill>
              </a:rPr>
              <a:t>čechách</a:t>
            </a:r>
            <a:endParaRPr lang="cs-CZ" dirty="0">
              <a:solidFill>
                <a:schemeClr val="accent1">
                  <a:tint val="88000"/>
                  <a:satMod val="150000"/>
                </a:schemeClr>
              </a:solidFill>
            </a:endParaRPr>
          </a:p>
        </p:txBody>
      </p:sp>
      <p:sp>
        <p:nvSpPr>
          <p:cNvPr id="8195" name="Zástupný symbol pro obsah 2">
            <a:extLst>
              <a:ext uri="{FF2B5EF4-FFF2-40B4-BE49-F238E27FC236}">
                <a16:creationId xmlns:a16="http://schemas.microsoft.com/office/drawing/2014/main" id="{281C17E1-9CAD-40EA-994E-FB33E2E4DE9D}"/>
              </a:ext>
            </a:extLst>
          </p:cNvPr>
          <p:cNvSpPr>
            <a:spLocks noGrp="1"/>
          </p:cNvSpPr>
          <p:nvPr>
            <p:ph sz="quarter" idx="1"/>
          </p:nvPr>
        </p:nvSpPr>
        <p:spPr>
          <a:xfrm>
            <a:off x="457200" y="1600200"/>
            <a:ext cx="7467600" cy="4873625"/>
          </a:xfrm>
        </p:spPr>
        <p:txBody>
          <a:bodyPr>
            <a:normAutofit lnSpcReduction="10000"/>
          </a:bodyPr>
          <a:lstStyle/>
          <a:p>
            <a:pPr marL="0" indent="0" eaLnBrk="1" fontAlgn="auto" hangingPunct="1">
              <a:spcAft>
                <a:spcPts val="0"/>
              </a:spcAft>
              <a:buFont typeface="Wingdings" panose="05000000000000000000" pitchFamily="2" charset="2"/>
              <a:buNone/>
              <a:defRPr/>
            </a:pPr>
            <a:r>
              <a:rPr lang="cs-CZ" dirty="0"/>
              <a:t>V Čechách a na Moravě se s fotbalem setkáváme koncem 19. století, kdy se hrál v cyklistických a veslařských klubech a ve studentských kroužcích. První fotbalové utkání v Čechách se hrálo v roce 1887 v Roudnici nad Labem. Mezi nejstarší kluby v Čechách patří SK Slavie Praha a AC Sparta Praha. V roce 1901 vznikl Český fotbalový svaz, který tak patří k nejstarším svazům v Evropě. První zmínka o fotbalu na Slovensku je z roku 1893 z Banské Bystrice. V roce 1896 se první fotbalové utkání hrálo v Brně. V roce 1921 byla založena Československá asociace fotbalu, která byla roku 1922 přijata do FIFA. Členem UEFA je československý fotbal od roku 1954 (</a:t>
            </a:r>
            <a:r>
              <a:rPr lang="cs-CZ" dirty="0" err="1"/>
              <a:t>Votík</a:t>
            </a:r>
            <a:r>
              <a:rPr lang="cs-CZ" dirty="0"/>
              <a:t>, 2001).</a:t>
            </a:r>
          </a:p>
          <a:p>
            <a:pPr marL="274320" indent="-274320" eaLnBrk="1" fontAlgn="auto" hangingPunct="1">
              <a:spcAft>
                <a:spcPts val="0"/>
              </a:spcAft>
              <a:buFont typeface="Wingdings"/>
              <a:buChar char=""/>
              <a:defRPr/>
            </a:pPr>
            <a:endParaRPr lang="cs-CZ"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E585AE6-F645-4D88-AE96-E07AE487BAC4}"/>
              </a:ext>
            </a:extLst>
          </p:cNvPr>
          <p:cNvSpPr>
            <a:spLocks noGrp="1"/>
          </p:cNvSpPr>
          <p:nvPr>
            <p:ph type="title"/>
          </p:nvPr>
        </p:nvSpPr>
        <p:spPr/>
        <p:txBody>
          <a:bodyPr/>
          <a:lstStyle/>
          <a:p>
            <a:pPr eaLnBrk="1" fontAlgn="auto" hangingPunct="1">
              <a:spcAft>
                <a:spcPts val="0"/>
              </a:spcAft>
              <a:defRPr/>
            </a:pPr>
            <a:r>
              <a:rPr lang="cs-CZ" dirty="0"/>
              <a:t>Československé fotbalové úspěchy</a:t>
            </a:r>
          </a:p>
        </p:txBody>
      </p:sp>
      <p:sp>
        <p:nvSpPr>
          <p:cNvPr id="12291" name="Zástupný symbol pro obsah 2">
            <a:extLst>
              <a:ext uri="{FF2B5EF4-FFF2-40B4-BE49-F238E27FC236}">
                <a16:creationId xmlns:a16="http://schemas.microsoft.com/office/drawing/2014/main" id="{34B6A812-C3F2-4BA1-AB87-724690B0B084}"/>
              </a:ext>
            </a:extLst>
          </p:cNvPr>
          <p:cNvSpPr>
            <a:spLocks noGrp="1"/>
          </p:cNvSpPr>
          <p:nvPr>
            <p:ph sz="quarter" idx="1"/>
          </p:nvPr>
        </p:nvSpPr>
        <p:spPr>
          <a:xfrm>
            <a:off x="457200" y="1600200"/>
            <a:ext cx="7467600" cy="4873625"/>
          </a:xfrm>
        </p:spPr>
        <p:txBody>
          <a:bodyPr/>
          <a:lstStyle/>
          <a:p>
            <a:pPr eaLnBrk="1" hangingPunct="1"/>
            <a:r>
              <a:rPr lang="cs-CZ" altLang="cs-CZ"/>
              <a:t>1934 - 2. místo MS v Itálii </a:t>
            </a:r>
          </a:p>
          <a:p>
            <a:pPr eaLnBrk="1" hangingPunct="1"/>
            <a:r>
              <a:rPr lang="cs-CZ" altLang="cs-CZ"/>
              <a:t>1962 - 2. místo MS v Chile </a:t>
            </a:r>
          </a:p>
          <a:p>
            <a:pPr eaLnBrk="1" hangingPunct="1"/>
            <a:r>
              <a:rPr lang="cs-CZ" altLang="cs-CZ"/>
              <a:t>1964 - 2. místo na OH v Tokiu </a:t>
            </a:r>
          </a:p>
          <a:p>
            <a:pPr eaLnBrk="1" hangingPunct="1"/>
            <a:r>
              <a:rPr lang="cs-CZ" altLang="cs-CZ"/>
              <a:t>1976 - 1. místo ME v Jugoslávii</a:t>
            </a:r>
          </a:p>
          <a:p>
            <a:pPr eaLnBrk="1" hangingPunct="1"/>
            <a:r>
              <a:rPr lang="cs-CZ" altLang="cs-CZ"/>
              <a:t>1980 - 1.místo na OH v Moskvě </a:t>
            </a:r>
          </a:p>
          <a:p>
            <a:pPr eaLnBrk="1" hangingPunct="1"/>
            <a:r>
              <a:rPr lang="cs-CZ" altLang="cs-CZ"/>
              <a:t>1980 - 3. místo ME v Itálii </a:t>
            </a:r>
          </a:p>
          <a:p>
            <a:pPr eaLnBrk="1" hangingPunct="1"/>
            <a:r>
              <a:rPr lang="cs-CZ" altLang="cs-CZ"/>
              <a:t>1990 - čtvrtfinále MS v Itálii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2C5DBD9-2B13-4AE5-A669-2385940653BA}"/>
              </a:ext>
            </a:extLst>
          </p:cNvPr>
          <p:cNvSpPr>
            <a:spLocks noGrp="1"/>
          </p:cNvSpPr>
          <p:nvPr>
            <p:ph type="title"/>
          </p:nvPr>
        </p:nvSpPr>
        <p:spPr/>
        <p:txBody>
          <a:bodyPr/>
          <a:lstStyle/>
          <a:p>
            <a:pPr eaLnBrk="1" fontAlgn="auto" hangingPunct="1">
              <a:spcAft>
                <a:spcPts val="0"/>
              </a:spcAft>
              <a:defRPr/>
            </a:pPr>
            <a:r>
              <a:rPr lang="cs-CZ" dirty="0"/>
              <a:t>České fotbalové úspěchy</a:t>
            </a:r>
          </a:p>
        </p:txBody>
      </p:sp>
      <p:sp>
        <p:nvSpPr>
          <p:cNvPr id="13315" name="Zástupný symbol pro obsah 2">
            <a:extLst>
              <a:ext uri="{FF2B5EF4-FFF2-40B4-BE49-F238E27FC236}">
                <a16:creationId xmlns:a16="http://schemas.microsoft.com/office/drawing/2014/main" id="{8C1962F8-F1C8-45CD-8BD2-D23D76A0BB35}"/>
              </a:ext>
            </a:extLst>
          </p:cNvPr>
          <p:cNvSpPr>
            <a:spLocks noGrp="1"/>
          </p:cNvSpPr>
          <p:nvPr>
            <p:ph sz="quarter" idx="1"/>
          </p:nvPr>
        </p:nvSpPr>
        <p:spPr>
          <a:xfrm>
            <a:off x="457200" y="1600200"/>
            <a:ext cx="7210425" cy="4873625"/>
          </a:xfrm>
        </p:spPr>
        <p:txBody>
          <a:bodyPr/>
          <a:lstStyle/>
          <a:p>
            <a:pPr eaLnBrk="1" hangingPunct="1"/>
            <a:r>
              <a:rPr lang="cs-CZ" altLang="cs-CZ"/>
              <a:t>1996 - 2. místo ME v Anglii</a:t>
            </a:r>
          </a:p>
          <a:p>
            <a:pPr eaLnBrk="1" hangingPunct="1"/>
            <a:r>
              <a:rPr lang="cs-CZ" altLang="cs-CZ"/>
              <a:t>2000 - 2. místo ME na Slovensku reprezentace do 21 let </a:t>
            </a:r>
          </a:p>
          <a:p>
            <a:pPr eaLnBrk="1" hangingPunct="1"/>
            <a:r>
              <a:rPr lang="cs-CZ" altLang="cs-CZ"/>
              <a:t>2002 - 1. místo ME ve Švýcarsku reprezentace do 21 let </a:t>
            </a:r>
          </a:p>
          <a:p>
            <a:pPr eaLnBrk="1" hangingPunct="1"/>
            <a:r>
              <a:rPr lang="cs-CZ" altLang="cs-CZ"/>
              <a:t>2004 - 3. místo ME v Portugalsku</a:t>
            </a:r>
          </a:p>
          <a:p>
            <a:pPr eaLnBrk="1" hangingPunct="1"/>
            <a:endParaRPr lang="cs-CZ" altLang="cs-CZ"/>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85C35EE-541C-448E-8CB6-81A56C36F7E3}"/>
              </a:ext>
            </a:extLst>
          </p:cNvPr>
          <p:cNvSpPr>
            <a:spLocks noGrp="1"/>
          </p:cNvSpPr>
          <p:nvPr>
            <p:ph type="title"/>
          </p:nvPr>
        </p:nvSpPr>
        <p:spPr/>
        <p:txBody>
          <a:bodyPr/>
          <a:lstStyle/>
          <a:p>
            <a:pPr eaLnBrk="1" fontAlgn="auto" hangingPunct="1">
              <a:spcAft>
                <a:spcPts val="0"/>
              </a:spcAft>
              <a:defRPr/>
            </a:pPr>
            <a:r>
              <a:rPr lang="cs-CZ" dirty="0"/>
              <a:t>Základní fotbalová pravidla</a:t>
            </a:r>
            <a:br>
              <a:rPr lang="cs-CZ" dirty="0"/>
            </a:br>
            <a:endParaRPr lang="cs-CZ" dirty="0"/>
          </a:p>
        </p:txBody>
      </p:sp>
      <p:sp>
        <p:nvSpPr>
          <p:cNvPr id="3" name="Zástupný symbol pro obsah 2">
            <a:extLst>
              <a:ext uri="{FF2B5EF4-FFF2-40B4-BE49-F238E27FC236}">
                <a16:creationId xmlns:a16="http://schemas.microsoft.com/office/drawing/2014/main" id="{57405976-EBAE-4DAF-9711-7CF9999A54C8}"/>
              </a:ext>
            </a:extLst>
          </p:cNvPr>
          <p:cNvSpPr>
            <a:spLocks noGrp="1"/>
          </p:cNvSpPr>
          <p:nvPr>
            <p:ph sz="quarter" idx="1"/>
          </p:nvPr>
        </p:nvSpPr>
        <p:spPr>
          <a:xfrm>
            <a:off x="457200" y="1052513"/>
            <a:ext cx="8147050" cy="5421312"/>
          </a:xfrm>
        </p:spPr>
        <p:txBody>
          <a:bodyPr>
            <a:normAutofit fontScale="85000" lnSpcReduction="20000"/>
          </a:bodyPr>
          <a:lstStyle/>
          <a:p>
            <a:pPr marL="274320" indent="-274320" eaLnBrk="1" fontAlgn="auto" hangingPunct="1">
              <a:spcAft>
                <a:spcPts val="0"/>
              </a:spcAft>
              <a:buFont typeface="Wingdings"/>
              <a:buChar char=""/>
              <a:defRPr/>
            </a:pPr>
            <a:r>
              <a:rPr lang="cs-CZ" dirty="0"/>
              <a:t>Fotbalová pravidla jsou proslulá svou konzervativností a zdánlivou neměnností. Je to dáno jak tradicí, tak i pevně zavedenými zvyklostmi, uplatňovanými při jejich změnách. V roce 1997 však Mezinárodní výbor pro pravidla FIFA (IFAB) tuto tradici po dlouhé době porušil a přistoupil k některým zásadním úpravám, kterými změnil nejen obsah, ale i vzhled pravidel. Snahou bylo učinit znění textu modernějším a srozumitelnějším a současně se reagovalo také na vývoj samotné hry.</a:t>
            </a:r>
          </a:p>
          <a:p>
            <a:pPr marL="274320" indent="-274320" eaLnBrk="1" fontAlgn="auto" hangingPunct="1">
              <a:spcAft>
                <a:spcPts val="0"/>
              </a:spcAft>
              <a:buFont typeface="Wingdings"/>
              <a:buChar char=""/>
              <a:defRPr/>
            </a:pPr>
            <a:r>
              <a:rPr lang="cs-CZ" dirty="0"/>
              <a:t>Pravidla fotbalu jsou postavena na dvou principech. Pro některé herní situace je rozhodčímu již předem dán pravidly přesný postup a rozhodčí v dané situaci nesmí jednat jinak. Jestliže například míč přejde postranní čaru, musí rozhodčí nařídit vhazování ve prospěch některého družstva a jinou možnost nemá. Pro řadu dalších případů však pravidla opravňují rozhodčího k tomu, aby tyto situace řešil podle svého vlastního uvážení a pro tyto případy je v pravidlech použita formulace „podle názoru rozhodčího".</a:t>
            </a:r>
          </a:p>
          <a:p>
            <a:pPr marL="274320" indent="-274320" eaLnBrk="1" fontAlgn="auto" hangingPunct="1">
              <a:spcAft>
                <a:spcPts val="0"/>
              </a:spcAft>
              <a:buFont typeface="Wingdings"/>
              <a:buChar char=""/>
              <a:defRPr/>
            </a:pPr>
            <a:r>
              <a:rPr lang="cs-CZ" dirty="0"/>
              <a:t>Z toho vyplývají dvě podstatné skutečnosti</a:t>
            </a:r>
            <a:r>
              <a:rPr lang="cs-CZ"/>
              <a:t>: rozhodčí ma</a:t>
            </a:r>
            <a:r>
              <a:rPr lang="cs-CZ" dirty="0"/>
              <a:t> plné právo řešit tyto situace tak, jak je viděl on sám, a hráči mají povinnost jeho rozhodnutí respektovat.</a:t>
            </a:r>
          </a:p>
          <a:p>
            <a:pPr marL="274320" indent="-274320" eaLnBrk="1" fontAlgn="auto" hangingPunct="1">
              <a:spcAft>
                <a:spcPts val="0"/>
              </a:spcAft>
              <a:buFont typeface="Wingdings"/>
              <a:buChar char=""/>
              <a:defRPr/>
            </a:pPr>
            <a:endParaRPr lang="cs-CZ"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4B09E6E-C580-4850-B43D-7EF41D3BEFC8}"/>
              </a:ext>
            </a:extLst>
          </p:cNvPr>
          <p:cNvSpPr>
            <a:spLocks noGrp="1"/>
          </p:cNvSpPr>
          <p:nvPr>
            <p:ph type="title"/>
          </p:nvPr>
        </p:nvSpPr>
        <p:spPr/>
        <p:txBody>
          <a:bodyPr/>
          <a:lstStyle/>
          <a:p>
            <a:pPr>
              <a:defRPr/>
            </a:pPr>
            <a:r>
              <a:rPr lang="cs-CZ" dirty="0"/>
              <a:t>Fotbalové hřiště</a:t>
            </a:r>
          </a:p>
        </p:txBody>
      </p:sp>
      <p:pic>
        <p:nvPicPr>
          <p:cNvPr id="15363" name="Zástupný symbol pro obsah 3">
            <a:extLst>
              <a:ext uri="{FF2B5EF4-FFF2-40B4-BE49-F238E27FC236}">
                <a16:creationId xmlns:a16="http://schemas.microsoft.com/office/drawing/2014/main" id="{D5624BA2-D798-4C6A-A91A-D68338519E4D}"/>
              </a:ext>
            </a:extLst>
          </p:cNvPr>
          <p:cNvPicPr>
            <a:picLocks noGrp="1" noChangeAspect="1" noChangeArrowheads="1"/>
          </p:cNvPicPr>
          <p:nvPr>
            <p:ph sz="quarter" idx="1"/>
          </p:nvPr>
        </p:nvPicPr>
        <p:blipFill>
          <a:blip r:embed="rId2">
            <a:extLst>
              <a:ext uri="{28A0092B-C50C-407E-A947-70E740481C1C}">
                <a14:useLocalDpi xmlns:a14="http://schemas.microsoft.com/office/drawing/2010/main" val="0"/>
              </a:ext>
            </a:extLst>
          </a:blip>
          <a:srcRect/>
          <a:stretch>
            <a:fillRect/>
          </a:stretch>
        </p:blipFill>
        <p:spPr>
          <a:xfrm>
            <a:off x="688975" y="1557338"/>
            <a:ext cx="6978650" cy="4943475"/>
          </a:xfr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44608D8-5EF0-4E8D-AE5D-89FA9B0273EF}"/>
              </a:ext>
            </a:extLst>
          </p:cNvPr>
          <p:cNvSpPr>
            <a:spLocks noGrp="1"/>
          </p:cNvSpPr>
          <p:nvPr>
            <p:ph type="title"/>
          </p:nvPr>
        </p:nvSpPr>
        <p:spPr/>
        <p:txBody>
          <a:bodyPr/>
          <a:lstStyle/>
          <a:p>
            <a:pPr eaLnBrk="1" fontAlgn="auto" hangingPunct="1">
              <a:spcAft>
                <a:spcPts val="0"/>
              </a:spcAft>
              <a:defRPr/>
            </a:pPr>
            <a:r>
              <a:rPr lang="cs-CZ" dirty="0"/>
              <a:t>Základní fotbalová pravidla</a:t>
            </a:r>
            <a:br>
              <a:rPr lang="cs-CZ" dirty="0"/>
            </a:br>
            <a:endParaRPr lang="cs-CZ" dirty="0"/>
          </a:p>
        </p:txBody>
      </p:sp>
      <p:sp>
        <p:nvSpPr>
          <p:cNvPr id="3" name="Zástupný symbol pro obsah 2">
            <a:extLst>
              <a:ext uri="{FF2B5EF4-FFF2-40B4-BE49-F238E27FC236}">
                <a16:creationId xmlns:a16="http://schemas.microsoft.com/office/drawing/2014/main" id="{CD112CAF-2755-45AF-9761-0AB5CAD4AF61}"/>
              </a:ext>
            </a:extLst>
          </p:cNvPr>
          <p:cNvSpPr>
            <a:spLocks noGrp="1"/>
          </p:cNvSpPr>
          <p:nvPr>
            <p:ph sz="quarter" idx="1"/>
          </p:nvPr>
        </p:nvSpPr>
        <p:spPr>
          <a:xfrm>
            <a:off x="457200" y="981075"/>
            <a:ext cx="8218488" cy="5492750"/>
          </a:xfrm>
        </p:spPr>
        <p:txBody>
          <a:bodyPr>
            <a:normAutofit fontScale="70000" lnSpcReduction="20000"/>
          </a:bodyPr>
          <a:lstStyle/>
          <a:p>
            <a:pPr marL="274320" indent="-274320" eaLnBrk="1" fontAlgn="auto" hangingPunct="1">
              <a:spcAft>
                <a:spcPts val="0"/>
              </a:spcAft>
              <a:buFont typeface="Wingdings"/>
              <a:buChar char=""/>
              <a:defRPr/>
            </a:pPr>
            <a:r>
              <a:rPr lang="cs-CZ" sz="2600" dirty="0"/>
              <a:t>Hrací plocha musí mít tvar obdélníka. Minimální délka hrací plochy je 90 m, maximální délka je 120 m. Minimální šířka je 45m a maximální 90 m. Doporučená délka pro mezinárodní utkání je 100 - 110m a šířka 64 - 75 m.</a:t>
            </a:r>
          </a:p>
          <a:p>
            <a:pPr marL="274320" indent="-274320" eaLnBrk="1" fontAlgn="auto" hangingPunct="1">
              <a:spcAft>
                <a:spcPts val="0"/>
              </a:spcAft>
              <a:buFont typeface="Wingdings"/>
              <a:buChar char=""/>
              <a:defRPr/>
            </a:pPr>
            <a:r>
              <a:rPr lang="cs-CZ" sz="2600" dirty="0"/>
              <a:t>Hrací plocha je rozdělena na dvě poloviny, kolem středové čáry je vyznačen středový kruh o poloměru 9,15 m.</a:t>
            </a:r>
          </a:p>
          <a:p>
            <a:pPr marL="274320" indent="-274320" eaLnBrk="1" fontAlgn="auto" hangingPunct="1">
              <a:spcAft>
                <a:spcPts val="0"/>
              </a:spcAft>
              <a:buFont typeface="Wingdings"/>
              <a:buChar char=""/>
              <a:defRPr/>
            </a:pPr>
            <a:r>
              <a:rPr lang="cs-CZ" sz="2600" dirty="0"/>
              <a:t>Brankové území se vyznačuje kolmo k brankové čáře a směrem kolmo do hrací plochy 5,50 m a spojí se čárou rovnoběžnou s brankovou čárou.</a:t>
            </a:r>
          </a:p>
          <a:p>
            <a:pPr marL="274320" indent="-274320" eaLnBrk="1" fontAlgn="auto" hangingPunct="1">
              <a:spcAft>
                <a:spcPts val="0"/>
              </a:spcAft>
              <a:buFont typeface="Wingdings"/>
              <a:buChar char=""/>
              <a:defRPr/>
            </a:pPr>
            <a:r>
              <a:rPr lang="cs-CZ" sz="2600" dirty="0"/>
              <a:t>Pokutové území se vyznačuje kolmo ke každé brankové čáře ve vzdálenosti 16,50 m od brankových tyčí směrem do hrací plochy a spojí se rovnoběžnou čárou s brankovou čárou. V každém pokutovém území se vyznačí ve vzdálenosti 11 m od brankové čáry pokutová značka.</a:t>
            </a:r>
          </a:p>
          <a:p>
            <a:pPr marL="274320" indent="-274320" eaLnBrk="1" fontAlgn="auto" hangingPunct="1">
              <a:spcAft>
                <a:spcPts val="0"/>
              </a:spcAft>
              <a:buFont typeface="Wingdings"/>
              <a:buChar char=""/>
              <a:defRPr/>
            </a:pPr>
            <a:r>
              <a:rPr lang="cs-CZ" sz="2600" dirty="0"/>
              <a:t>V každém rohu hrací plochy se umístí nejméně 1,50 m vysoká tyč s praporkem a kolem každého rohového praporku se na hrací ploše vyznačí čtvrtkruh o poloměru 1 m.</a:t>
            </a:r>
          </a:p>
          <a:p>
            <a:pPr marL="274320" indent="-274320" eaLnBrk="1" fontAlgn="auto" hangingPunct="1">
              <a:spcAft>
                <a:spcPts val="0"/>
              </a:spcAft>
              <a:buFont typeface="Wingdings"/>
              <a:buChar char=""/>
              <a:defRPr/>
            </a:pPr>
            <a:r>
              <a:rPr lang="cs-CZ" sz="2600" dirty="0"/>
              <a:t>Branka je umístěna uprostřed každé brankové čáry, vnitřní strany brankových tyčí jsou od sebe vzdáleny 7,32 m a spodní strana břevna je ve výši 2,44 m nad zemí. Není dovoleno hrát soutěžní utkám bez sítě nebo s poškozenou sítí.</a:t>
            </a:r>
          </a:p>
          <a:p>
            <a:pPr marL="274320" indent="-274320" eaLnBrk="1" fontAlgn="auto" hangingPunct="1">
              <a:spcAft>
                <a:spcPts val="0"/>
              </a:spcAft>
              <a:buFont typeface="Wingdings"/>
              <a:buChar char=""/>
              <a:defRPr/>
            </a:pPr>
            <a:r>
              <a:rPr lang="cs-CZ" sz="2600" dirty="0"/>
              <a:t>Způsobilosti hrací plochy rozhoduje jedině a s konečnou platností rozhodčí.</a:t>
            </a:r>
          </a:p>
          <a:p>
            <a:pPr marL="274320" indent="-274320" eaLnBrk="1" fontAlgn="auto" hangingPunct="1">
              <a:spcAft>
                <a:spcPts val="0"/>
              </a:spcAft>
              <a:buFont typeface="Wingdings"/>
              <a:buChar char=""/>
              <a:defRPr/>
            </a:pPr>
            <a:endParaRPr lang="cs-CZ"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rkýř">
  <a:themeElements>
    <a:clrScheme name="Arkýř">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Arkýř">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rkýř">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Override1.xml><?xml version="1.0" encoding="utf-8"?>
<a:themeOverride xmlns:a="http://schemas.openxmlformats.org/drawingml/2006/main">
  <a:clrScheme name="Arkýř">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themeOverride>
</file>

<file path=docProps/app.xml><?xml version="1.0" encoding="utf-8"?>
<Properties xmlns="http://schemas.openxmlformats.org/officeDocument/2006/extended-properties" xmlns:vt="http://schemas.openxmlformats.org/officeDocument/2006/docPropsVTypes">
  <Template>Oriel</Template>
  <TotalTime>316</TotalTime>
  <Words>4010</Words>
  <Application>Microsoft Office PowerPoint</Application>
  <PresentationFormat>Předvádění na obrazovce (4:3)</PresentationFormat>
  <Paragraphs>177</Paragraphs>
  <Slides>32</Slides>
  <Notes>0</Notes>
  <HiddenSlides>0</HiddenSlides>
  <MMClips>0</MMClips>
  <ScaleCrop>false</ScaleCrop>
  <HeadingPairs>
    <vt:vector size="6" baseType="variant">
      <vt:variant>
        <vt:lpstr>Použitá písma</vt:lpstr>
      </vt:variant>
      <vt:variant>
        <vt:i4>5</vt:i4>
      </vt:variant>
      <vt:variant>
        <vt:lpstr>Motiv</vt:lpstr>
      </vt:variant>
      <vt:variant>
        <vt:i4>1</vt:i4>
      </vt:variant>
      <vt:variant>
        <vt:lpstr>Nadpisy snímků</vt:lpstr>
      </vt:variant>
      <vt:variant>
        <vt:i4>32</vt:i4>
      </vt:variant>
    </vt:vector>
  </HeadingPairs>
  <TitlesOfParts>
    <vt:vector size="38" baseType="lpstr">
      <vt:lpstr>Arial</vt:lpstr>
      <vt:lpstr>Century Schoolbook</vt:lpstr>
      <vt:lpstr>Wingdings</vt:lpstr>
      <vt:lpstr>Wingdings 2</vt:lpstr>
      <vt:lpstr>Calibri</vt:lpstr>
      <vt:lpstr>Arkýř</vt:lpstr>
      <vt:lpstr>Fotbal</vt:lpstr>
      <vt:lpstr>Vznik a vývoj fotbalu </vt:lpstr>
      <vt:lpstr>Fotbalové organizace</vt:lpstr>
      <vt:lpstr>Vznik a vývoj fotbalu v čechách</vt:lpstr>
      <vt:lpstr>Československé fotbalové úspěchy</vt:lpstr>
      <vt:lpstr>České fotbalové úspěchy</vt:lpstr>
      <vt:lpstr>Základní fotbalová pravidla </vt:lpstr>
      <vt:lpstr>Fotbalové hřiště</vt:lpstr>
      <vt:lpstr>Základní fotbalová pravidla </vt:lpstr>
      <vt:lpstr>Základní fotbalová pravidla </vt:lpstr>
      <vt:lpstr>Základní fotbalová pravidla </vt:lpstr>
      <vt:lpstr>Základní fotbalová pravidla</vt:lpstr>
      <vt:lpstr>Základní fotbalová pravidla</vt:lpstr>
      <vt:lpstr>Rozbor hry </vt:lpstr>
      <vt:lpstr>Obsah herního výkonu ve fotbalu </vt:lpstr>
      <vt:lpstr>Útočné herní činnosti jednotlivce </vt:lpstr>
      <vt:lpstr>Útočné herní činnosti jednotlivce</vt:lpstr>
      <vt:lpstr>Útočné herní činnosti jednotlivce</vt:lpstr>
      <vt:lpstr>Útočné herní činnosti jednotlivce</vt:lpstr>
      <vt:lpstr>Útočné herní činnosti jednotlivce</vt:lpstr>
      <vt:lpstr>Útočné herní činnosti jednotlivce</vt:lpstr>
      <vt:lpstr>Obranné herní činnosti jednotlivce </vt:lpstr>
      <vt:lpstr>Obranné herní činnosti jednotlivce</vt:lpstr>
      <vt:lpstr>Herní činnosti brankáře </vt:lpstr>
      <vt:lpstr>Herní kombinace </vt:lpstr>
      <vt:lpstr>Útočné herní kombinace</vt:lpstr>
      <vt:lpstr>Obranné herní kombinace </vt:lpstr>
      <vt:lpstr>Herní systémy </vt:lpstr>
      <vt:lpstr>Útočné herní systémy </vt:lpstr>
      <vt:lpstr>Obranné herní systémy  </vt:lpstr>
      <vt:lpstr>Standardní situace </vt:lpstr>
      <vt:lpstr>Děkuji za pozornost a přeji hezký zbytek dne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Fotbal</dc:title>
  <dc:creator>Hon</dc:creator>
  <cp:lastModifiedBy>Jan Charousek</cp:lastModifiedBy>
  <cp:revision>51</cp:revision>
  <dcterms:created xsi:type="dcterms:W3CDTF">2011-11-29T11:21:12Z</dcterms:created>
  <dcterms:modified xsi:type="dcterms:W3CDTF">2025-12-04T09:15:30Z</dcterms:modified>
</cp:coreProperties>
</file>