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sldIdLst>
    <p:sldId id="256" r:id="rId2"/>
    <p:sldId id="257" r:id="rId3"/>
    <p:sldId id="258" r:id="rId4"/>
    <p:sldId id="259" r:id="rId5"/>
    <p:sldId id="260" r:id="rId6"/>
    <p:sldId id="267" r:id="rId7"/>
    <p:sldId id="261" r:id="rId8"/>
    <p:sldId id="262" r:id="rId9"/>
    <p:sldId id="263" r:id="rId10"/>
    <p:sldId id="264" r:id="rId11"/>
    <p:sldId id="265" r:id="rId12"/>
    <p:sldId id="270" r:id="rId13"/>
    <p:sldId id="266" r:id="rId14"/>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Light" panose="020F0302020204030204" pitchFamily="34" charset="0"/>
        <a:ea typeface="+mn-ea"/>
        <a:cs typeface="+mn-cs"/>
      </a:defRPr>
    </a:lvl5pPr>
    <a:lvl6pPr marL="2286000" algn="l" defTabSz="914400" rtl="0" eaLnBrk="1" latinLnBrk="0" hangingPunct="1">
      <a:defRPr kern="1200">
        <a:solidFill>
          <a:schemeClr val="tx1"/>
        </a:solidFill>
        <a:latin typeface="Calibri Light" panose="020F0302020204030204" pitchFamily="34" charset="0"/>
        <a:ea typeface="+mn-ea"/>
        <a:cs typeface="+mn-cs"/>
      </a:defRPr>
    </a:lvl6pPr>
    <a:lvl7pPr marL="2743200" algn="l" defTabSz="914400" rtl="0" eaLnBrk="1" latinLnBrk="0" hangingPunct="1">
      <a:defRPr kern="1200">
        <a:solidFill>
          <a:schemeClr val="tx1"/>
        </a:solidFill>
        <a:latin typeface="Calibri Light" panose="020F0302020204030204" pitchFamily="34" charset="0"/>
        <a:ea typeface="+mn-ea"/>
        <a:cs typeface="+mn-cs"/>
      </a:defRPr>
    </a:lvl7pPr>
    <a:lvl8pPr marL="3200400" algn="l" defTabSz="914400" rtl="0" eaLnBrk="1" latinLnBrk="0" hangingPunct="1">
      <a:defRPr kern="1200">
        <a:solidFill>
          <a:schemeClr val="tx1"/>
        </a:solidFill>
        <a:latin typeface="Calibri Light" panose="020F0302020204030204" pitchFamily="34" charset="0"/>
        <a:ea typeface="+mn-ea"/>
        <a:cs typeface="+mn-cs"/>
      </a:defRPr>
    </a:lvl8pPr>
    <a:lvl9pPr marL="3657600" algn="l" defTabSz="914400" rtl="0" eaLnBrk="1" latinLnBrk="0" hangingPunct="1">
      <a:defRPr kern="1200">
        <a:solidFill>
          <a:schemeClr val="tx1"/>
        </a:solidFill>
        <a:latin typeface="Calibri Light" panose="020F03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0B32BB-98B3-437B-8BCA-8AFC34BA3C25}"/>
              </a:ext>
            </a:extLst>
          </p:cNvPr>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cs-CZ"/>
              <a:t>Kliknutím lze upravit styl.</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a:t>Kliknutím můžete upravit styl předlohy.</a:t>
            </a:r>
            <a:endParaRPr lang="en-US" dirty="0"/>
          </a:p>
        </p:txBody>
      </p:sp>
      <p:sp>
        <p:nvSpPr>
          <p:cNvPr id="5" name="Date Placeholder 6">
            <a:extLst>
              <a:ext uri="{FF2B5EF4-FFF2-40B4-BE49-F238E27FC236}">
                <a16:creationId xmlns:a16="http://schemas.microsoft.com/office/drawing/2014/main" id="{0E4A0C4F-ADD2-44F0-8B66-32D17E55F53E}"/>
              </a:ext>
            </a:extLst>
          </p:cNvPr>
          <p:cNvSpPr>
            <a:spLocks noGrp="1"/>
          </p:cNvSpPr>
          <p:nvPr>
            <p:ph type="dt" sz="half" idx="10"/>
          </p:nvPr>
        </p:nvSpPr>
        <p:spPr/>
        <p:txBody>
          <a:bodyPr/>
          <a:lstStyle>
            <a:lvl1pPr>
              <a:defRPr smtClean="0">
                <a:solidFill>
                  <a:srgbClr val="FFFFFF">
                    <a:alpha val="75000"/>
                  </a:srgbClr>
                </a:solidFill>
              </a:defRPr>
            </a:lvl1pPr>
          </a:lstStyle>
          <a:p>
            <a:pPr>
              <a:defRPr/>
            </a:pPr>
            <a:fld id="{8DE101B8-712F-4758-978C-BD6AA178A908}" type="datetimeFigureOut">
              <a:rPr lang="cs-CZ"/>
              <a:pPr>
                <a:defRPr/>
              </a:pPr>
              <a:t>04.12.2025</a:t>
            </a:fld>
            <a:endParaRPr lang="cs-CZ"/>
          </a:p>
        </p:txBody>
      </p:sp>
      <p:sp>
        <p:nvSpPr>
          <p:cNvPr id="6" name="Footer Placeholder 7">
            <a:extLst>
              <a:ext uri="{FF2B5EF4-FFF2-40B4-BE49-F238E27FC236}">
                <a16:creationId xmlns:a16="http://schemas.microsoft.com/office/drawing/2014/main" id="{8029ED48-CADE-46D7-862E-5F67A1F0E17D}"/>
              </a:ext>
            </a:extLst>
          </p:cNvPr>
          <p:cNvSpPr>
            <a:spLocks noGrp="1"/>
          </p:cNvSpPr>
          <p:nvPr>
            <p:ph type="ftr" sz="quarter" idx="11"/>
          </p:nvPr>
        </p:nvSpPr>
        <p:spPr/>
        <p:txBody>
          <a:bodyPr/>
          <a:lstStyle>
            <a:lvl1pPr>
              <a:defRPr>
                <a:solidFill>
                  <a:srgbClr val="FFFFFF">
                    <a:alpha val="75000"/>
                  </a:srgbClr>
                </a:solidFill>
              </a:defRPr>
            </a:lvl1pPr>
          </a:lstStyle>
          <a:p>
            <a:pPr>
              <a:defRPr/>
            </a:pPr>
            <a:endParaRPr lang="cs-CZ"/>
          </a:p>
        </p:txBody>
      </p:sp>
      <p:sp>
        <p:nvSpPr>
          <p:cNvPr id="7" name="Slide Number Placeholder 8">
            <a:extLst>
              <a:ext uri="{FF2B5EF4-FFF2-40B4-BE49-F238E27FC236}">
                <a16:creationId xmlns:a16="http://schemas.microsoft.com/office/drawing/2014/main" id="{9A2739B3-EE2F-4282-8304-E1C4EB528346}"/>
              </a:ext>
            </a:extLst>
          </p:cNvPr>
          <p:cNvSpPr>
            <a:spLocks noGrp="1"/>
          </p:cNvSpPr>
          <p:nvPr>
            <p:ph type="sldNum" sz="quarter" idx="12"/>
          </p:nvPr>
        </p:nvSpPr>
        <p:spPr/>
        <p:txBody>
          <a:bodyPr/>
          <a:lstStyle>
            <a:lvl1pPr>
              <a:defRPr smtClean="0">
                <a:solidFill>
                  <a:srgbClr val="FFFFFF">
                    <a:alpha val="20000"/>
                  </a:srgbClr>
                </a:solidFill>
              </a:defRPr>
            </a:lvl1pPr>
          </a:lstStyle>
          <a:p>
            <a:pPr>
              <a:defRPr/>
            </a:pPr>
            <a:fld id="{67080506-554C-41AB-91F0-460DA4750F81}" type="slidenum">
              <a:rPr lang="cs-CZ"/>
              <a:pPr>
                <a:defRPr/>
              </a:pPr>
              <a:t>‹#›</a:t>
            </a:fld>
            <a:endParaRPr lang="cs-CZ"/>
          </a:p>
        </p:txBody>
      </p:sp>
    </p:spTree>
    <p:extLst>
      <p:ext uri="{BB962C8B-B14F-4D97-AF65-F5344CB8AC3E}">
        <p14:creationId xmlns:p14="http://schemas.microsoft.com/office/powerpoint/2010/main" val="1346764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a:extLst>
              <a:ext uri="{FF2B5EF4-FFF2-40B4-BE49-F238E27FC236}">
                <a16:creationId xmlns:a16="http://schemas.microsoft.com/office/drawing/2014/main" id="{598FCEC3-1609-4C35-8C71-77D6901FC8B2}"/>
              </a:ext>
            </a:extLst>
          </p:cNvPr>
          <p:cNvSpPr>
            <a:spLocks noGrp="1"/>
          </p:cNvSpPr>
          <p:nvPr>
            <p:ph type="dt" sz="half" idx="10"/>
          </p:nvPr>
        </p:nvSpPr>
        <p:spPr/>
        <p:txBody>
          <a:bodyPr/>
          <a:lstStyle>
            <a:lvl1pPr>
              <a:defRPr/>
            </a:lvl1pPr>
          </a:lstStyle>
          <a:p>
            <a:pPr>
              <a:defRPr/>
            </a:pPr>
            <a:fld id="{E401C749-B8EB-498F-A3B1-2D564589E625}" type="datetimeFigureOut">
              <a:rPr lang="cs-CZ"/>
              <a:pPr>
                <a:defRPr/>
              </a:pPr>
              <a:t>04.12.2025</a:t>
            </a:fld>
            <a:endParaRPr lang="cs-CZ"/>
          </a:p>
        </p:txBody>
      </p:sp>
      <p:sp>
        <p:nvSpPr>
          <p:cNvPr id="5" name="Footer Placeholder 4">
            <a:extLst>
              <a:ext uri="{FF2B5EF4-FFF2-40B4-BE49-F238E27FC236}">
                <a16:creationId xmlns:a16="http://schemas.microsoft.com/office/drawing/2014/main" id="{D1BF07B1-41D5-4059-84F0-62C53BED0D83}"/>
              </a:ext>
            </a:extLst>
          </p:cNvPr>
          <p:cNvSpPr>
            <a:spLocks noGrp="1"/>
          </p:cNvSpPr>
          <p:nvPr>
            <p:ph type="ftr" sz="quarter" idx="11"/>
          </p:nvPr>
        </p:nvSpPr>
        <p:spPr/>
        <p:txBody>
          <a:bodyPr/>
          <a:lstStyle>
            <a:lvl1pPr>
              <a:defRPr/>
            </a:lvl1pPr>
          </a:lstStyle>
          <a:p>
            <a:pPr>
              <a:defRPr/>
            </a:pPr>
            <a:endParaRPr lang="cs-CZ"/>
          </a:p>
        </p:txBody>
      </p:sp>
      <p:sp>
        <p:nvSpPr>
          <p:cNvPr id="6" name="Slide Number Placeholder 5">
            <a:extLst>
              <a:ext uri="{FF2B5EF4-FFF2-40B4-BE49-F238E27FC236}">
                <a16:creationId xmlns:a16="http://schemas.microsoft.com/office/drawing/2014/main" id="{9F6F9238-1BFD-4358-BD9A-7CBF89DC849F}"/>
              </a:ext>
            </a:extLst>
          </p:cNvPr>
          <p:cNvSpPr>
            <a:spLocks noGrp="1"/>
          </p:cNvSpPr>
          <p:nvPr>
            <p:ph type="sldNum" sz="quarter" idx="12"/>
          </p:nvPr>
        </p:nvSpPr>
        <p:spPr/>
        <p:txBody>
          <a:bodyPr/>
          <a:lstStyle>
            <a:lvl1pPr>
              <a:defRPr/>
            </a:lvl1pPr>
          </a:lstStyle>
          <a:p>
            <a:pPr>
              <a:defRPr/>
            </a:pPr>
            <a:fld id="{B981F77A-2A72-4E33-835C-7E6CBBBABB93}" type="slidenum">
              <a:rPr lang="cs-CZ"/>
              <a:pPr>
                <a:defRPr/>
              </a:pPr>
              <a:t>‹#›</a:t>
            </a:fld>
            <a:endParaRPr lang="cs-CZ"/>
          </a:p>
        </p:txBody>
      </p:sp>
    </p:spTree>
    <p:extLst>
      <p:ext uri="{BB962C8B-B14F-4D97-AF65-F5344CB8AC3E}">
        <p14:creationId xmlns:p14="http://schemas.microsoft.com/office/powerpoint/2010/main" val="3408588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a:extLst>
              <a:ext uri="{FF2B5EF4-FFF2-40B4-BE49-F238E27FC236}">
                <a16:creationId xmlns:a16="http://schemas.microsoft.com/office/drawing/2014/main" id="{0C205007-6C53-49EC-829A-D4A6C2736EE0}"/>
              </a:ext>
            </a:extLst>
          </p:cNvPr>
          <p:cNvSpPr>
            <a:spLocks noGrp="1"/>
          </p:cNvSpPr>
          <p:nvPr>
            <p:ph type="dt" sz="half" idx="10"/>
          </p:nvPr>
        </p:nvSpPr>
        <p:spPr/>
        <p:txBody>
          <a:bodyPr/>
          <a:lstStyle>
            <a:lvl1pPr>
              <a:defRPr/>
            </a:lvl1pPr>
          </a:lstStyle>
          <a:p>
            <a:pPr>
              <a:defRPr/>
            </a:pPr>
            <a:fld id="{0DC8180B-6BE7-499F-B890-74CBA6BAD6EE}" type="datetimeFigureOut">
              <a:rPr lang="cs-CZ"/>
              <a:pPr>
                <a:defRPr/>
              </a:pPr>
              <a:t>04.12.2025</a:t>
            </a:fld>
            <a:endParaRPr lang="cs-CZ"/>
          </a:p>
        </p:txBody>
      </p:sp>
      <p:sp>
        <p:nvSpPr>
          <p:cNvPr id="5" name="Footer Placeholder 4">
            <a:extLst>
              <a:ext uri="{FF2B5EF4-FFF2-40B4-BE49-F238E27FC236}">
                <a16:creationId xmlns:a16="http://schemas.microsoft.com/office/drawing/2014/main" id="{8E4ADF63-0B98-404D-B404-5EA4C0E51DA5}"/>
              </a:ext>
            </a:extLst>
          </p:cNvPr>
          <p:cNvSpPr>
            <a:spLocks noGrp="1"/>
          </p:cNvSpPr>
          <p:nvPr>
            <p:ph type="ftr" sz="quarter" idx="11"/>
          </p:nvPr>
        </p:nvSpPr>
        <p:spPr/>
        <p:txBody>
          <a:bodyPr/>
          <a:lstStyle>
            <a:lvl1pPr>
              <a:defRPr/>
            </a:lvl1pPr>
          </a:lstStyle>
          <a:p>
            <a:pPr>
              <a:defRPr/>
            </a:pPr>
            <a:endParaRPr lang="cs-CZ"/>
          </a:p>
        </p:txBody>
      </p:sp>
      <p:sp>
        <p:nvSpPr>
          <p:cNvPr id="6" name="Slide Number Placeholder 5">
            <a:extLst>
              <a:ext uri="{FF2B5EF4-FFF2-40B4-BE49-F238E27FC236}">
                <a16:creationId xmlns:a16="http://schemas.microsoft.com/office/drawing/2014/main" id="{CBB7B3CF-4A30-475F-AFE2-37AF76F597AE}"/>
              </a:ext>
            </a:extLst>
          </p:cNvPr>
          <p:cNvSpPr>
            <a:spLocks noGrp="1"/>
          </p:cNvSpPr>
          <p:nvPr>
            <p:ph type="sldNum" sz="quarter" idx="12"/>
          </p:nvPr>
        </p:nvSpPr>
        <p:spPr/>
        <p:txBody>
          <a:bodyPr/>
          <a:lstStyle>
            <a:lvl1pPr>
              <a:defRPr/>
            </a:lvl1pPr>
          </a:lstStyle>
          <a:p>
            <a:pPr>
              <a:defRPr/>
            </a:pPr>
            <a:fld id="{3B8AAC83-B95E-427E-BA6C-5121BA02D8DC}" type="slidenum">
              <a:rPr lang="cs-CZ"/>
              <a:pPr>
                <a:defRPr/>
              </a:pPr>
              <a:t>‹#›</a:t>
            </a:fld>
            <a:endParaRPr lang="cs-CZ"/>
          </a:p>
        </p:txBody>
      </p:sp>
    </p:spTree>
    <p:extLst>
      <p:ext uri="{BB962C8B-B14F-4D97-AF65-F5344CB8AC3E}">
        <p14:creationId xmlns:p14="http://schemas.microsoft.com/office/powerpoint/2010/main" val="3895362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a:extLst>
              <a:ext uri="{FF2B5EF4-FFF2-40B4-BE49-F238E27FC236}">
                <a16:creationId xmlns:a16="http://schemas.microsoft.com/office/drawing/2014/main" id="{7F90217E-BD10-49EB-B384-2B4933135CCC}"/>
              </a:ext>
            </a:extLst>
          </p:cNvPr>
          <p:cNvSpPr>
            <a:spLocks noGrp="1"/>
          </p:cNvSpPr>
          <p:nvPr>
            <p:ph type="dt" sz="half" idx="10"/>
          </p:nvPr>
        </p:nvSpPr>
        <p:spPr/>
        <p:txBody>
          <a:bodyPr/>
          <a:lstStyle>
            <a:lvl1pPr>
              <a:defRPr/>
            </a:lvl1pPr>
          </a:lstStyle>
          <a:p>
            <a:pPr>
              <a:defRPr/>
            </a:pPr>
            <a:fld id="{AA458487-35B7-4220-8679-6AD7B0E98C89}" type="datetimeFigureOut">
              <a:rPr lang="cs-CZ"/>
              <a:pPr>
                <a:defRPr/>
              </a:pPr>
              <a:t>04.12.2025</a:t>
            </a:fld>
            <a:endParaRPr lang="cs-CZ"/>
          </a:p>
        </p:txBody>
      </p:sp>
      <p:sp>
        <p:nvSpPr>
          <p:cNvPr id="5" name="Footer Placeholder 4">
            <a:extLst>
              <a:ext uri="{FF2B5EF4-FFF2-40B4-BE49-F238E27FC236}">
                <a16:creationId xmlns:a16="http://schemas.microsoft.com/office/drawing/2014/main" id="{BA22A290-A327-4123-ABFC-F7C83C256A5F}"/>
              </a:ext>
            </a:extLst>
          </p:cNvPr>
          <p:cNvSpPr>
            <a:spLocks noGrp="1"/>
          </p:cNvSpPr>
          <p:nvPr>
            <p:ph type="ftr" sz="quarter" idx="11"/>
          </p:nvPr>
        </p:nvSpPr>
        <p:spPr/>
        <p:txBody>
          <a:bodyPr/>
          <a:lstStyle>
            <a:lvl1pPr>
              <a:defRPr/>
            </a:lvl1pPr>
          </a:lstStyle>
          <a:p>
            <a:pPr>
              <a:defRPr/>
            </a:pPr>
            <a:endParaRPr lang="cs-CZ"/>
          </a:p>
        </p:txBody>
      </p:sp>
      <p:sp>
        <p:nvSpPr>
          <p:cNvPr id="6" name="Slide Number Placeholder 5">
            <a:extLst>
              <a:ext uri="{FF2B5EF4-FFF2-40B4-BE49-F238E27FC236}">
                <a16:creationId xmlns:a16="http://schemas.microsoft.com/office/drawing/2014/main" id="{9A30DDE4-3C64-4DED-A3A6-B41790E0563B}"/>
              </a:ext>
            </a:extLst>
          </p:cNvPr>
          <p:cNvSpPr>
            <a:spLocks noGrp="1"/>
          </p:cNvSpPr>
          <p:nvPr>
            <p:ph type="sldNum" sz="quarter" idx="12"/>
          </p:nvPr>
        </p:nvSpPr>
        <p:spPr/>
        <p:txBody>
          <a:bodyPr/>
          <a:lstStyle>
            <a:lvl1pPr>
              <a:defRPr/>
            </a:lvl1pPr>
          </a:lstStyle>
          <a:p>
            <a:pPr>
              <a:defRPr/>
            </a:pPr>
            <a:fld id="{ED8DB773-B188-4880-B52F-3DA5235EF47D}" type="slidenum">
              <a:rPr lang="cs-CZ"/>
              <a:pPr>
                <a:defRPr/>
              </a:pPr>
              <a:t>‹#›</a:t>
            </a:fld>
            <a:endParaRPr lang="cs-CZ"/>
          </a:p>
        </p:txBody>
      </p:sp>
    </p:spTree>
    <p:extLst>
      <p:ext uri="{BB962C8B-B14F-4D97-AF65-F5344CB8AC3E}">
        <p14:creationId xmlns:p14="http://schemas.microsoft.com/office/powerpoint/2010/main" val="660517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lstStyle>
            <a:lvl1pPr>
              <a:lnSpc>
                <a:spcPct val="80000"/>
              </a:lnSpc>
              <a:defRPr sz="8000" b="0" baseline="0">
                <a:solidFill>
                  <a:schemeClr val="accent1"/>
                </a:solidFill>
              </a:defRPr>
            </a:lvl1pPr>
          </a:lstStyle>
          <a:p>
            <a:r>
              <a:rPr lang="cs-CZ"/>
              <a:t>Kliknutím lze upravit styl.</a:t>
            </a:r>
            <a:endParaRPr lang="en-US" dirty="0"/>
          </a:p>
        </p:txBody>
      </p:sp>
      <p:sp>
        <p:nvSpPr>
          <p:cNvPr id="3" name="Text Placeholder 2"/>
          <p:cNvSpPr>
            <a:spLocks noGrp="1"/>
          </p:cNvSpPr>
          <p:nvPr>
            <p:ph type="body" idx="1"/>
          </p:nvPr>
        </p:nvSpPr>
        <p:spPr>
          <a:xfrm>
            <a:off x="500634" y="4187275"/>
            <a:ext cx="6919722" cy="1645920"/>
          </a:xfrm>
        </p:spPr>
        <p:txBody>
          <a:bodyPr>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a:extLst>
              <a:ext uri="{FF2B5EF4-FFF2-40B4-BE49-F238E27FC236}">
                <a16:creationId xmlns:a16="http://schemas.microsoft.com/office/drawing/2014/main" id="{EA78B32C-E9D8-4E86-A823-202BB4DECE2E}"/>
              </a:ext>
            </a:extLst>
          </p:cNvPr>
          <p:cNvSpPr>
            <a:spLocks noGrp="1"/>
          </p:cNvSpPr>
          <p:nvPr>
            <p:ph type="dt" sz="half" idx="10"/>
          </p:nvPr>
        </p:nvSpPr>
        <p:spPr/>
        <p:txBody>
          <a:bodyPr/>
          <a:lstStyle>
            <a:lvl1pPr>
              <a:defRPr/>
            </a:lvl1pPr>
          </a:lstStyle>
          <a:p>
            <a:pPr>
              <a:defRPr/>
            </a:pPr>
            <a:fld id="{4DA2234E-E5C2-4848-99D8-147E39DAAC82}" type="datetimeFigureOut">
              <a:rPr lang="cs-CZ"/>
              <a:pPr>
                <a:defRPr/>
              </a:pPr>
              <a:t>04.12.2025</a:t>
            </a:fld>
            <a:endParaRPr lang="cs-CZ"/>
          </a:p>
        </p:txBody>
      </p:sp>
      <p:sp>
        <p:nvSpPr>
          <p:cNvPr id="5" name="Footer Placeholder 4">
            <a:extLst>
              <a:ext uri="{FF2B5EF4-FFF2-40B4-BE49-F238E27FC236}">
                <a16:creationId xmlns:a16="http://schemas.microsoft.com/office/drawing/2014/main" id="{11EA0027-B9A6-47C2-96CC-DD41123251B6}"/>
              </a:ext>
            </a:extLst>
          </p:cNvPr>
          <p:cNvSpPr>
            <a:spLocks noGrp="1"/>
          </p:cNvSpPr>
          <p:nvPr>
            <p:ph type="ftr" sz="quarter" idx="11"/>
          </p:nvPr>
        </p:nvSpPr>
        <p:spPr/>
        <p:txBody>
          <a:bodyPr/>
          <a:lstStyle>
            <a:lvl1pPr>
              <a:defRPr/>
            </a:lvl1pPr>
          </a:lstStyle>
          <a:p>
            <a:pPr>
              <a:defRPr/>
            </a:pPr>
            <a:endParaRPr lang="cs-CZ"/>
          </a:p>
        </p:txBody>
      </p:sp>
      <p:sp>
        <p:nvSpPr>
          <p:cNvPr id="6" name="Slide Number Placeholder 5">
            <a:extLst>
              <a:ext uri="{FF2B5EF4-FFF2-40B4-BE49-F238E27FC236}">
                <a16:creationId xmlns:a16="http://schemas.microsoft.com/office/drawing/2014/main" id="{9C89944F-49CF-4CB5-8DF0-58BAD30D12D8}"/>
              </a:ext>
            </a:extLst>
          </p:cNvPr>
          <p:cNvSpPr>
            <a:spLocks noGrp="1"/>
          </p:cNvSpPr>
          <p:nvPr>
            <p:ph type="sldNum" sz="quarter" idx="12"/>
          </p:nvPr>
        </p:nvSpPr>
        <p:spPr/>
        <p:txBody>
          <a:bodyPr/>
          <a:lstStyle>
            <a:lvl1pPr>
              <a:defRPr/>
            </a:lvl1pPr>
          </a:lstStyle>
          <a:p>
            <a:pPr>
              <a:defRPr/>
            </a:pPr>
            <a:fld id="{2ACBE19E-A572-471D-BDC5-84D830B530A0}" type="slidenum">
              <a:rPr lang="cs-CZ"/>
              <a:pPr>
                <a:defRPr/>
              </a:pPr>
              <a:t>‹#›</a:t>
            </a:fld>
            <a:endParaRPr lang="cs-CZ"/>
          </a:p>
        </p:txBody>
      </p:sp>
    </p:spTree>
    <p:extLst>
      <p:ext uri="{BB962C8B-B14F-4D97-AF65-F5344CB8AC3E}">
        <p14:creationId xmlns:p14="http://schemas.microsoft.com/office/powerpoint/2010/main" val="3416921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3">
            <a:extLst>
              <a:ext uri="{FF2B5EF4-FFF2-40B4-BE49-F238E27FC236}">
                <a16:creationId xmlns:a16="http://schemas.microsoft.com/office/drawing/2014/main" id="{AD0C9280-0C25-45EF-9DE3-10EB970AE764}"/>
              </a:ext>
            </a:extLst>
          </p:cNvPr>
          <p:cNvSpPr>
            <a:spLocks noGrp="1"/>
          </p:cNvSpPr>
          <p:nvPr>
            <p:ph type="dt" sz="half" idx="10"/>
          </p:nvPr>
        </p:nvSpPr>
        <p:spPr/>
        <p:txBody>
          <a:bodyPr/>
          <a:lstStyle>
            <a:lvl1pPr>
              <a:defRPr/>
            </a:lvl1pPr>
          </a:lstStyle>
          <a:p>
            <a:pPr>
              <a:defRPr/>
            </a:pPr>
            <a:fld id="{2D2EAA8A-B0D4-45D8-A4D5-97CED2E463C5}" type="datetimeFigureOut">
              <a:rPr lang="cs-CZ"/>
              <a:pPr>
                <a:defRPr/>
              </a:pPr>
              <a:t>04.12.2025</a:t>
            </a:fld>
            <a:endParaRPr lang="cs-CZ"/>
          </a:p>
        </p:txBody>
      </p:sp>
      <p:sp>
        <p:nvSpPr>
          <p:cNvPr id="6" name="Footer Placeholder 4">
            <a:extLst>
              <a:ext uri="{FF2B5EF4-FFF2-40B4-BE49-F238E27FC236}">
                <a16:creationId xmlns:a16="http://schemas.microsoft.com/office/drawing/2014/main" id="{9B381299-028B-4D77-9B2E-304789A9A2A3}"/>
              </a:ext>
            </a:extLst>
          </p:cNvPr>
          <p:cNvSpPr>
            <a:spLocks noGrp="1"/>
          </p:cNvSpPr>
          <p:nvPr>
            <p:ph type="ftr" sz="quarter" idx="11"/>
          </p:nvPr>
        </p:nvSpPr>
        <p:spPr/>
        <p:txBody>
          <a:bodyPr/>
          <a:lstStyle>
            <a:lvl1pPr>
              <a:defRPr/>
            </a:lvl1pPr>
          </a:lstStyle>
          <a:p>
            <a:pPr>
              <a:defRPr/>
            </a:pPr>
            <a:endParaRPr lang="cs-CZ"/>
          </a:p>
        </p:txBody>
      </p:sp>
      <p:sp>
        <p:nvSpPr>
          <p:cNvPr id="7" name="Slide Number Placeholder 5">
            <a:extLst>
              <a:ext uri="{FF2B5EF4-FFF2-40B4-BE49-F238E27FC236}">
                <a16:creationId xmlns:a16="http://schemas.microsoft.com/office/drawing/2014/main" id="{22DB1C6A-6BB0-4DA7-B71A-FE30850D82EF}"/>
              </a:ext>
            </a:extLst>
          </p:cNvPr>
          <p:cNvSpPr>
            <a:spLocks noGrp="1"/>
          </p:cNvSpPr>
          <p:nvPr>
            <p:ph type="sldNum" sz="quarter" idx="12"/>
          </p:nvPr>
        </p:nvSpPr>
        <p:spPr/>
        <p:txBody>
          <a:bodyPr/>
          <a:lstStyle>
            <a:lvl1pPr>
              <a:defRPr/>
            </a:lvl1pPr>
          </a:lstStyle>
          <a:p>
            <a:pPr>
              <a:defRPr/>
            </a:pPr>
            <a:fld id="{5EADB856-68EC-4257-A717-F366CB04B0CC}" type="slidenum">
              <a:rPr lang="cs-CZ"/>
              <a:pPr>
                <a:defRPr/>
              </a:pPr>
              <a:t>‹#›</a:t>
            </a:fld>
            <a:endParaRPr lang="cs-CZ"/>
          </a:p>
        </p:txBody>
      </p:sp>
    </p:spTree>
    <p:extLst>
      <p:ext uri="{BB962C8B-B14F-4D97-AF65-F5344CB8AC3E}">
        <p14:creationId xmlns:p14="http://schemas.microsoft.com/office/powerpoint/2010/main" val="3358997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3">
            <a:extLst>
              <a:ext uri="{FF2B5EF4-FFF2-40B4-BE49-F238E27FC236}">
                <a16:creationId xmlns:a16="http://schemas.microsoft.com/office/drawing/2014/main" id="{35D52686-2C67-46F3-8484-EF2D03985632}"/>
              </a:ext>
            </a:extLst>
          </p:cNvPr>
          <p:cNvSpPr>
            <a:spLocks noGrp="1"/>
          </p:cNvSpPr>
          <p:nvPr>
            <p:ph type="dt" sz="half" idx="10"/>
          </p:nvPr>
        </p:nvSpPr>
        <p:spPr/>
        <p:txBody>
          <a:bodyPr/>
          <a:lstStyle>
            <a:lvl1pPr>
              <a:defRPr/>
            </a:lvl1pPr>
          </a:lstStyle>
          <a:p>
            <a:pPr>
              <a:defRPr/>
            </a:pPr>
            <a:fld id="{AD1008F3-C265-4617-BC59-19D341C8D0E1}" type="datetimeFigureOut">
              <a:rPr lang="cs-CZ"/>
              <a:pPr>
                <a:defRPr/>
              </a:pPr>
              <a:t>04.12.2025</a:t>
            </a:fld>
            <a:endParaRPr lang="cs-CZ"/>
          </a:p>
        </p:txBody>
      </p:sp>
      <p:sp>
        <p:nvSpPr>
          <p:cNvPr id="8" name="Footer Placeholder 4">
            <a:extLst>
              <a:ext uri="{FF2B5EF4-FFF2-40B4-BE49-F238E27FC236}">
                <a16:creationId xmlns:a16="http://schemas.microsoft.com/office/drawing/2014/main" id="{A283F747-6B60-4E01-8DDC-7D342CB9BC42}"/>
              </a:ext>
            </a:extLst>
          </p:cNvPr>
          <p:cNvSpPr>
            <a:spLocks noGrp="1"/>
          </p:cNvSpPr>
          <p:nvPr>
            <p:ph type="ftr" sz="quarter" idx="11"/>
          </p:nvPr>
        </p:nvSpPr>
        <p:spPr/>
        <p:txBody>
          <a:bodyPr/>
          <a:lstStyle>
            <a:lvl1pPr>
              <a:defRPr/>
            </a:lvl1pPr>
          </a:lstStyle>
          <a:p>
            <a:pPr>
              <a:defRPr/>
            </a:pPr>
            <a:endParaRPr lang="cs-CZ"/>
          </a:p>
        </p:txBody>
      </p:sp>
      <p:sp>
        <p:nvSpPr>
          <p:cNvPr id="9" name="Slide Number Placeholder 5">
            <a:extLst>
              <a:ext uri="{FF2B5EF4-FFF2-40B4-BE49-F238E27FC236}">
                <a16:creationId xmlns:a16="http://schemas.microsoft.com/office/drawing/2014/main" id="{ED375052-DC1F-4396-8EED-D53DE34E12AB}"/>
              </a:ext>
            </a:extLst>
          </p:cNvPr>
          <p:cNvSpPr>
            <a:spLocks noGrp="1"/>
          </p:cNvSpPr>
          <p:nvPr>
            <p:ph type="sldNum" sz="quarter" idx="12"/>
          </p:nvPr>
        </p:nvSpPr>
        <p:spPr/>
        <p:txBody>
          <a:bodyPr/>
          <a:lstStyle>
            <a:lvl1pPr>
              <a:defRPr/>
            </a:lvl1pPr>
          </a:lstStyle>
          <a:p>
            <a:pPr>
              <a:defRPr/>
            </a:pPr>
            <a:fld id="{9ACF7099-9A44-4C6A-A6B7-063364E59F20}" type="slidenum">
              <a:rPr lang="cs-CZ"/>
              <a:pPr>
                <a:defRPr/>
              </a:pPr>
              <a:t>‹#›</a:t>
            </a:fld>
            <a:endParaRPr lang="cs-CZ"/>
          </a:p>
        </p:txBody>
      </p:sp>
    </p:spTree>
    <p:extLst>
      <p:ext uri="{BB962C8B-B14F-4D97-AF65-F5344CB8AC3E}">
        <p14:creationId xmlns:p14="http://schemas.microsoft.com/office/powerpoint/2010/main" val="402569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cs-CZ"/>
              <a:t>Kliknutím lze upravit styl.</a:t>
            </a:r>
            <a:endParaRPr lang="en-US" dirty="0"/>
          </a:p>
        </p:txBody>
      </p:sp>
      <p:sp>
        <p:nvSpPr>
          <p:cNvPr id="3" name="Date Placeholder 3">
            <a:extLst>
              <a:ext uri="{FF2B5EF4-FFF2-40B4-BE49-F238E27FC236}">
                <a16:creationId xmlns:a16="http://schemas.microsoft.com/office/drawing/2014/main" id="{9E1659BE-9B7F-4229-8FA7-ACC2A53747B9}"/>
              </a:ext>
            </a:extLst>
          </p:cNvPr>
          <p:cNvSpPr>
            <a:spLocks noGrp="1"/>
          </p:cNvSpPr>
          <p:nvPr>
            <p:ph type="dt" sz="half" idx="10"/>
          </p:nvPr>
        </p:nvSpPr>
        <p:spPr/>
        <p:txBody>
          <a:bodyPr/>
          <a:lstStyle>
            <a:lvl1pPr>
              <a:defRPr/>
            </a:lvl1pPr>
          </a:lstStyle>
          <a:p>
            <a:pPr>
              <a:defRPr/>
            </a:pPr>
            <a:fld id="{3EA24E46-5D8C-41F2-A60A-1349484DBBBD}" type="datetimeFigureOut">
              <a:rPr lang="cs-CZ"/>
              <a:pPr>
                <a:defRPr/>
              </a:pPr>
              <a:t>04.12.2025</a:t>
            </a:fld>
            <a:endParaRPr lang="cs-CZ"/>
          </a:p>
        </p:txBody>
      </p:sp>
      <p:sp>
        <p:nvSpPr>
          <p:cNvPr id="4" name="Footer Placeholder 4">
            <a:extLst>
              <a:ext uri="{FF2B5EF4-FFF2-40B4-BE49-F238E27FC236}">
                <a16:creationId xmlns:a16="http://schemas.microsoft.com/office/drawing/2014/main" id="{66D0622F-8D41-4644-B223-4DA880AC86E5}"/>
              </a:ext>
            </a:extLst>
          </p:cNvPr>
          <p:cNvSpPr>
            <a:spLocks noGrp="1"/>
          </p:cNvSpPr>
          <p:nvPr>
            <p:ph type="ftr" sz="quarter" idx="11"/>
          </p:nvPr>
        </p:nvSpPr>
        <p:spPr/>
        <p:txBody>
          <a:bodyPr/>
          <a:lstStyle>
            <a:lvl1pPr>
              <a:defRPr/>
            </a:lvl1pPr>
          </a:lstStyle>
          <a:p>
            <a:pPr>
              <a:defRPr/>
            </a:pPr>
            <a:endParaRPr lang="cs-CZ"/>
          </a:p>
        </p:txBody>
      </p:sp>
      <p:sp>
        <p:nvSpPr>
          <p:cNvPr id="5" name="Slide Number Placeholder 5">
            <a:extLst>
              <a:ext uri="{FF2B5EF4-FFF2-40B4-BE49-F238E27FC236}">
                <a16:creationId xmlns:a16="http://schemas.microsoft.com/office/drawing/2014/main" id="{A32978D6-A29A-4D6E-9A5D-1CAE0C585495}"/>
              </a:ext>
            </a:extLst>
          </p:cNvPr>
          <p:cNvSpPr>
            <a:spLocks noGrp="1"/>
          </p:cNvSpPr>
          <p:nvPr>
            <p:ph type="sldNum" sz="quarter" idx="12"/>
          </p:nvPr>
        </p:nvSpPr>
        <p:spPr/>
        <p:txBody>
          <a:bodyPr/>
          <a:lstStyle>
            <a:lvl1pPr>
              <a:defRPr/>
            </a:lvl1pPr>
          </a:lstStyle>
          <a:p>
            <a:pPr>
              <a:defRPr/>
            </a:pPr>
            <a:fld id="{BB3D5436-4D98-45E0-B54F-E92E5F0889BB}" type="slidenum">
              <a:rPr lang="cs-CZ"/>
              <a:pPr>
                <a:defRPr/>
              </a:pPr>
              <a:t>‹#›</a:t>
            </a:fld>
            <a:endParaRPr lang="cs-CZ"/>
          </a:p>
        </p:txBody>
      </p:sp>
    </p:spTree>
    <p:extLst>
      <p:ext uri="{BB962C8B-B14F-4D97-AF65-F5344CB8AC3E}">
        <p14:creationId xmlns:p14="http://schemas.microsoft.com/office/powerpoint/2010/main" val="2122020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72D644E-2180-4390-8D53-F29CFB910113}"/>
              </a:ext>
            </a:extLst>
          </p:cNvPr>
          <p:cNvSpPr>
            <a:spLocks noGrp="1"/>
          </p:cNvSpPr>
          <p:nvPr>
            <p:ph type="dt" sz="half" idx="10"/>
          </p:nvPr>
        </p:nvSpPr>
        <p:spPr/>
        <p:txBody>
          <a:bodyPr/>
          <a:lstStyle>
            <a:lvl1pPr>
              <a:defRPr/>
            </a:lvl1pPr>
          </a:lstStyle>
          <a:p>
            <a:pPr>
              <a:defRPr/>
            </a:pPr>
            <a:fld id="{7FD1E375-E7ED-4C29-9972-7DC58A544C4C}" type="datetimeFigureOut">
              <a:rPr lang="cs-CZ"/>
              <a:pPr>
                <a:defRPr/>
              </a:pPr>
              <a:t>04.12.2025</a:t>
            </a:fld>
            <a:endParaRPr lang="cs-CZ"/>
          </a:p>
        </p:txBody>
      </p:sp>
      <p:sp>
        <p:nvSpPr>
          <p:cNvPr id="3" name="Footer Placeholder 4">
            <a:extLst>
              <a:ext uri="{FF2B5EF4-FFF2-40B4-BE49-F238E27FC236}">
                <a16:creationId xmlns:a16="http://schemas.microsoft.com/office/drawing/2014/main" id="{A6A1661C-9E14-41D3-8BA4-15E18390484E}"/>
              </a:ext>
            </a:extLst>
          </p:cNvPr>
          <p:cNvSpPr>
            <a:spLocks noGrp="1"/>
          </p:cNvSpPr>
          <p:nvPr>
            <p:ph type="ftr" sz="quarter" idx="11"/>
          </p:nvPr>
        </p:nvSpPr>
        <p:spPr/>
        <p:txBody>
          <a:bodyPr/>
          <a:lstStyle>
            <a:lvl1pPr>
              <a:defRPr/>
            </a:lvl1pPr>
          </a:lstStyle>
          <a:p>
            <a:pPr>
              <a:defRPr/>
            </a:pPr>
            <a:endParaRPr lang="cs-CZ"/>
          </a:p>
        </p:txBody>
      </p:sp>
      <p:sp>
        <p:nvSpPr>
          <p:cNvPr id="4" name="Slide Number Placeholder 5">
            <a:extLst>
              <a:ext uri="{FF2B5EF4-FFF2-40B4-BE49-F238E27FC236}">
                <a16:creationId xmlns:a16="http://schemas.microsoft.com/office/drawing/2014/main" id="{BAF4D886-AAE0-41B9-A625-9620153C9EA2}"/>
              </a:ext>
            </a:extLst>
          </p:cNvPr>
          <p:cNvSpPr>
            <a:spLocks noGrp="1"/>
          </p:cNvSpPr>
          <p:nvPr>
            <p:ph type="sldNum" sz="quarter" idx="12"/>
          </p:nvPr>
        </p:nvSpPr>
        <p:spPr/>
        <p:txBody>
          <a:bodyPr/>
          <a:lstStyle>
            <a:lvl1pPr>
              <a:defRPr/>
            </a:lvl1pPr>
          </a:lstStyle>
          <a:p>
            <a:pPr>
              <a:defRPr/>
            </a:pPr>
            <a:fld id="{076465B8-5A46-485A-9238-3AADCB8637A9}" type="slidenum">
              <a:rPr lang="cs-CZ"/>
              <a:pPr>
                <a:defRPr/>
              </a:pPr>
              <a:t>‹#›</a:t>
            </a:fld>
            <a:endParaRPr lang="cs-CZ"/>
          </a:p>
        </p:txBody>
      </p:sp>
    </p:spTree>
    <p:extLst>
      <p:ext uri="{BB962C8B-B14F-4D97-AF65-F5344CB8AC3E}">
        <p14:creationId xmlns:p14="http://schemas.microsoft.com/office/powerpoint/2010/main" val="1119015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A0E0CC10-97CE-4520-85AC-D2EF1B9D1C2D}"/>
              </a:ext>
            </a:extLst>
          </p:cNvPr>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cs-CZ"/>
              <a:t>Kliknutím lze upravit styl.</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6" name="Date Placeholder 4">
            <a:extLst>
              <a:ext uri="{FF2B5EF4-FFF2-40B4-BE49-F238E27FC236}">
                <a16:creationId xmlns:a16="http://schemas.microsoft.com/office/drawing/2014/main" id="{555CE643-1946-444E-AACA-99A2635B1A49}"/>
              </a:ext>
            </a:extLst>
          </p:cNvPr>
          <p:cNvSpPr>
            <a:spLocks noGrp="1"/>
          </p:cNvSpPr>
          <p:nvPr>
            <p:ph type="dt" sz="half" idx="10"/>
          </p:nvPr>
        </p:nvSpPr>
        <p:spPr/>
        <p:txBody>
          <a:bodyPr/>
          <a:lstStyle>
            <a:lvl1pPr>
              <a:defRPr/>
            </a:lvl1pPr>
          </a:lstStyle>
          <a:p>
            <a:pPr>
              <a:defRPr/>
            </a:pPr>
            <a:fld id="{8FF3E6DD-8C37-41B6-A305-9F0C0E91CB3A}" type="datetimeFigureOut">
              <a:rPr lang="cs-CZ"/>
              <a:pPr>
                <a:defRPr/>
              </a:pPr>
              <a:t>04.12.2025</a:t>
            </a:fld>
            <a:endParaRPr lang="cs-CZ"/>
          </a:p>
        </p:txBody>
      </p:sp>
      <p:sp>
        <p:nvSpPr>
          <p:cNvPr id="7" name="Footer Placeholder 5">
            <a:extLst>
              <a:ext uri="{FF2B5EF4-FFF2-40B4-BE49-F238E27FC236}">
                <a16:creationId xmlns:a16="http://schemas.microsoft.com/office/drawing/2014/main" id="{C561F9E9-53E0-4872-9AFD-F8818D532435}"/>
              </a:ext>
            </a:extLst>
          </p:cNvPr>
          <p:cNvSpPr>
            <a:spLocks noGrp="1"/>
          </p:cNvSpPr>
          <p:nvPr>
            <p:ph type="ftr" sz="quarter" idx="11"/>
          </p:nvPr>
        </p:nvSpPr>
        <p:spPr/>
        <p:txBody>
          <a:bodyPr/>
          <a:lstStyle>
            <a:lvl1pPr>
              <a:defRPr/>
            </a:lvl1pPr>
          </a:lstStyle>
          <a:p>
            <a:pPr>
              <a:defRPr/>
            </a:pPr>
            <a:endParaRPr lang="cs-CZ"/>
          </a:p>
        </p:txBody>
      </p:sp>
      <p:sp>
        <p:nvSpPr>
          <p:cNvPr id="8" name="Slide Number Placeholder 6">
            <a:extLst>
              <a:ext uri="{FF2B5EF4-FFF2-40B4-BE49-F238E27FC236}">
                <a16:creationId xmlns:a16="http://schemas.microsoft.com/office/drawing/2014/main" id="{CFA199D9-478B-4460-B37C-D58BF35D678F}"/>
              </a:ext>
            </a:extLst>
          </p:cNvPr>
          <p:cNvSpPr>
            <a:spLocks noGrp="1"/>
          </p:cNvSpPr>
          <p:nvPr>
            <p:ph type="sldNum" sz="quarter" idx="12"/>
          </p:nvPr>
        </p:nvSpPr>
        <p:spPr/>
        <p:txBody>
          <a:bodyPr/>
          <a:lstStyle>
            <a:lvl1pPr>
              <a:defRPr smtClean="0">
                <a:solidFill>
                  <a:srgbClr val="FFFFFF">
                    <a:alpha val="20000"/>
                  </a:srgbClr>
                </a:solidFill>
              </a:defRPr>
            </a:lvl1pPr>
          </a:lstStyle>
          <a:p>
            <a:pPr>
              <a:defRPr/>
            </a:pPr>
            <a:fld id="{2B615E71-F49C-4670-A06F-EBD101D3399C}" type="slidenum">
              <a:rPr lang="cs-CZ"/>
              <a:pPr>
                <a:defRPr/>
              </a:pPr>
              <a:t>‹#›</a:t>
            </a:fld>
            <a:endParaRPr lang="cs-CZ"/>
          </a:p>
        </p:txBody>
      </p:sp>
    </p:spTree>
    <p:extLst>
      <p:ext uri="{BB962C8B-B14F-4D97-AF65-F5344CB8AC3E}">
        <p14:creationId xmlns:p14="http://schemas.microsoft.com/office/powerpoint/2010/main" val="2650217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lstStyle>
            <a:lvl1pPr>
              <a:lnSpc>
                <a:spcPct val="85000"/>
              </a:lnSpc>
              <a:defRPr sz="2800" b="0">
                <a:solidFill>
                  <a:srgbClr val="FFFFFF"/>
                </a:solidFill>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rtlCol="0">
            <a:normAutofit/>
          </a:bodyPr>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endParaRPr lang="en-US" noProof="0"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a:extLst>
              <a:ext uri="{FF2B5EF4-FFF2-40B4-BE49-F238E27FC236}">
                <a16:creationId xmlns:a16="http://schemas.microsoft.com/office/drawing/2014/main" id="{1E62D9C5-0259-4C82-A0D2-032D2CF1C626}"/>
              </a:ext>
            </a:extLst>
          </p:cNvPr>
          <p:cNvSpPr>
            <a:spLocks noGrp="1"/>
          </p:cNvSpPr>
          <p:nvPr>
            <p:ph type="dt" sz="half" idx="10"/>
          </p:nvPr>
        </p:nvSpPr>
        <p:spPr/>
        <p:txBody>
          <a:bodyPr/>
          <a:lstStyle>
            <a:lvl1pPr>
              <a:defRPr smtClean="0">
                <a:solidFill>
                  <a:srgbClr val="FFFFFF">
                    <a:alpha val="75000"/>
                  </a:srgbClr>
                </a:solidFill>
              </a:defRPr>
            </a:lvl1pPr>
          </a:lstStyle>
          <a:p>
            <a:pPr>
              <a:defRPr/>
            </a:pPr>
            <a:fld id="{156C043C-71AA-42FA-A383-37EFD59FD810}" type="datetimeFigureOut">
              <a:rPr lang="cs-CZ"/>
              <a:pPr>
                <a:defRPr/>
              </a:pPr>
              <a:t>04.12.2025</a:t>
            </a:fld>
            <a:endParaRPr lang="cs-CZ"/>
          </a:p>
        </p:txBody>
      </p:sp>
      <p:sp>
        <p:nvSpPr>
          <p:cNvPr id="6" name="Footer Placeholder 5">
            <a:extLst>
              <a:ext uri="{FF2B5EF4-FFF2-40B4-BE49-F238E27FC236}">
                <a16:creationId xmlns:a16="http://schemas.microsoft.com/office/drawing/2014/main" id="{EFD52E8F-D62B-4DB1-B570-8DC671D8867E}"/>
              </a:ext>
            </a:extLst>
          </p:cNvPr>
          <p:cNvSpPr>
            <a:spLocks noGrp="1"/>
          </p:cNvSpPr>
          <p:nvPr>
            <p:ph type="ftr" sz="quarter" idx="11"/>
          </p:nvPr>
        </p:nvSpPr>
        <p:spPr/>
        <p:txBody>
          <a:bodyPr/>
          <a:lstStyle>
            <a:lvl1pPr>
              <a:defRPr>
                <a:solidFill>
                  <a:srgbClr val="FFFFFF">
                    <a:alpha val="75000"/>
                  </a:srgbClr>
                </a:solidFill>
              </a:defRPr>
            </a:lvl1pPr>
          </a:lstStyle>
          <a:p>
            <a:pPr>
              <a:defRPr/>
            </a:pPr>
            <a:endParaRPr lang="cs-CZ"/>
          </a:p>
        </p:txBody>
      </p:sp>
      <p:sp>
        <p:nvSpPr>
          <p:cNvPr id="7" name="Slide Number Placeholder 6">
            <a:extLst>
              <a:ext uri="{FF2B5EF4-FFF2-40B4-BE49-F238E27FC236}">
                <a16:creationId xmlns:a16="http://schemas.microsoft.com/office/drawing/2014/main" id="{9B31E738-8175-4406-B8E2-C29588C40F35}"/>
              </a:ext>
            </a:extLst>
          </p:cNvPr>
          <p:cNvSpPr>
            <a:spLocks noGrp="1"/>
          </p:cNvSpPr>
          <p:nvPr>
            <p:ph type="sldNum" sz="quarter" idx="12"/>
          </p:nvPr>
        </p:nvSpPr>
        <p:spPr/>
        <p:txBody>
          <a:bodyPr/>
          <a:lstStyle>
            <a:lvl1pPr>
              <a:defRPr smtClean="0">
                <a:solidFill>
                  <a:srgbClr val="FFFFFF">
                    <a:alpha val="20000"/>
                  </a:srgbClr>
                </a:solidFill>
              </a:defRPr>
            </a:lvl1pPr>
          </a:lstStyle>
          <a:p>
            <a:pPr>
              <a:defRPr/>
            </a:pPr>
            <a:fld id="{BFDE43F5-B8EC-4CD5-BA5B-4C910B320AF3}" type="slidenum">
              <a:rPr lang="cs-CZ"/>
              <a:pPr>
                <a:defRPr/>
              </a:pPr>
              <a:t>‹#›</a:t>
            </a:fld>
            <a:endParaRPr lang="cs-CZ"/>
          </a:p>
        </p:txBody>
      </p:sp>
    </p:spTree>
    <p:extLst>
      <p:ext uri="{BB962C8B-B14F-4D97-AF65-F5344CB8AC3E}">
        <p14:creationId xmlns:p14="http://schemas.microsoft.com/office/powerpoint/2010/main" val="378590956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7BCE6C-038E-4CAD-8630-291FDD0CDEDE}"/>
              </a:ext>
            </a:extLst>
          </p:cNvPr>
          <p:cNvSpPr>
            <a:spLocks noGrp="1"/>
          </p:cNvSpPr>
          <p:nvPr>
            <p:ph type="title"/>
          </p:nvPr>
        </p:nvSpPr>
        <p:spPr>
          <a:xfrm>
            <a:off x="493713" y="500063"/>
            <a:ext cx="8078787" cy="165735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1027" name="Text Placeholder 2">
            <a:extLst>
              <a:ext uri="{FF2B5EF4-FFF2-40B4-BE49-F238E27FC236}">
                <a16:creationId xmlns:a16="http://schemas.microsoft.com/office/drawing/2014/main" id="{36C20F90-2B04-43DF-BDC8-6AA5052EB2E7}"/>
              </a:ext>
            </a:extLst>
          </p:cNvPr>
          <p:cNvSpPr>
            <a:spLocks noGrp="1" noChangeArrowheads="1"/>
          </p:cNvSpPr>
          <p:nvPr>
            <p:ph type="body" idx="1"/>
          </p:nvPr>
        </p:nvSpPr>
        <p:spPr bwMode="auto">
          <a:xfrm>
            <a:off x="506413" y="1993900"/>
            <a:ext cx="8066087" cy="376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Upravte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endParaRPr lang="en-US" altLang="cs-CZ"/>
          </a:p>
        </p:txBody>
      </p:sp>
      <p:sp>
        <p:nvSpPr>
          <p:cNvPr id="4" name="Date Placeholder 3">
            <a:extLst>
              <a:ext uri="{FF2B5EF4-FFF2-40B4-BE49-F238E27FC236}">
                <a16:creationId xmlns:a16="http://schemas.microsoft.com/office/drawing/2014/main" id="{C73BA8B1-476A-408A-A347-C47FF568F397}"/>
              </a:ext>
            </a:extLst>
          </p:cNvPr>
          <p:cNvSpPr>
            <a:spLocks noGrp="1"/>
          </p:cNvSpPr>
          <p:nvPr>
            <p:ph type="dt" sz="half" idx="2"/>
          </p:nvPr>
        </p:nvSpPr>
        <p:spPr>
          <a:xfrm>
            <a:off x="514350" y="6411913"/>
            <a:ext cx="3086100" cy="228600"/>
          </a:xfrm>
          <a:prstGeom prst="rect">
            <a:avLst/>
          </a:prstGeom>
        </p:spPr>
        <p:txBody>
          <a:bodyPr vert="horz" lIns="91440" tIns="45720" rIns="91440" bIns="45720" rtlCol="0" anchor="ctr"/>
          <a:lstStyle>
            <a:lvl1pPr algn="l" eaLnBrk="1" fontAlgn="auto" hangingPunct="1">
              <a:spcBef>
                <a:spcPts val="0"/>
              </a:spcBef>
              <a:spcAft>
                <a:spcPts val="0"/>
              </a:spcAft>
              <a:defRPr sz="950" smtClean="0">
                <a:solidFill>
                  <a:schemeClr val="tx1">
                    <a:alpha val="75000"/>
                  </a:schemeClr>
                </a:solidFill>
                <a:latin typeface="+mn-lt"/>
              </a:defRPr>
            </a:lvl1pPr>
          </a:lstStyle>
          <a:p>
            <a:pPr>
              <a:defRPr/>
            </a:pPr>
            <a:fld id="{C70308BE-AE63-46BD-A3CF-1E41382A0A9A}" type="datetimeFigureOut">
              <a:rPr lang="cs-CZ"/>
              <a:pPr>
                <a:defRPr/>
              </a:pPr>
              <a:t>04.12.2025</a:t>
            </a:fld>
            <a:endParaRPr lang="cs-CZ"/>
          </a:p>
        </p:txBody>
      </p:sp>
      <p:sp>
        <p:nvSpPr>
          <p:cNvPr id="5" name="Footer Placeholder 4">
            <a:extLst>
              <a:ext uri="{FF2B5EF4-FFF2-40B4-BE49-F238E27FC236}">
                <a16:creationId xmlns:a16="http://schemas.microsoft.com/office/drawing/2014/main" id="{E46028C7-D214-456E-B5C4-1809DC89B386}"/>
              </a:ext>
            </a:extLst>
          </p:cNvPr>
          <p:cNvSpPr>
            <a:spLocks noGrp="1"/>
          </p:cNvSpPr>
          <p:nvPr>
            <p:ph type="ftr" sz="quarter" idx="3"/>
          </p:nvPr>
        </p:nvSpPr>
        <p:spPr>
          <a:xfrm>
            <a:off x="514350" y="6554788"/>
            <a:ext cx="3771900" cy="228600"/>
          </a:xfrm>
          <a:prstGeom prst="rect">
            <a:avLst/>
          </a:prstGeom>
        </p:spPr>
        <p:txBody>
          <a:bodyPr vert="horz" lIns="91440" tIns="45720" rIns="91440" bIns="45720" rtlCol="0" anchor="ctr"/>
          <a:lstStyle>
            <a:lvl1pPr algn="l" eaLnBrk="1" fontAlgn="auto" hangingPunct="1">
              <a:spcBef>
                <a:spcPts val="0"/>
              </a:spcBef>
              <a:spcAft>
                <a:spcPts val="0"/>
              </a:spcAft>
              <a:defRPr sz="950" cap="all" baseline="0">
                <a:solidFill>
                  <a:schemeClr val="tx1">
                    <a:alpha val="75000"/>
                  </a:schemeClr>
                </a:solidFill>
                <a:latin typeface="+mn-lt"/>
              </a:defRPr>
            </a:lvl1pPr>
          </a:lstStyle>
          <a:p>
            <a:pPr>
              <a:defRPr/>
            </a:pPr>
            <a:endParaRPr lang="cs-CZ"/>
          </a:p>
        </p:txBody>
      </p:sp>
      <p:sp>
        <p:nvSpPr>
          <p:cNvPr id="6" name="Slide Number Placeholder 5">
            <a:extLst>
              <a:ext uri="{FF2B5EF4-FFF2-40B4-BE49-F238E27FC236}">
                <a16:creationId xmlns:a16="http://schemas.microsoft.com/office/drawing/2014/main" id="{4BCB2E79-4DEE-48BB-BDE1-9D43CF5F0DC3}"/>
              </a:ext>
            </a:extLst>
          </p:cNvPr>
          <p:cNvSpPr>
            <a:spLocks noGrp="1"/>
          </p:cNvSpPr>
          <p:nvPr>
            <p:ph type="sldNum" sz="quarter" idx="4"/>
          </p:nvPr>
        </p:nvSpPr>
        <p:spPr>
          <a:xfrm>
            <a:off x="6540500" y="5829300"/>
            <a:ext cx="2195513" cy="1397000"/>
          </a:xfrm>
          <a:prstGeom prst="rect">
            <a:avLst/>
          </a:prstGeom>
        </p:spPr>
        <p:txBody>
          <a:bodyPr vert="horz" lIns="91440" tIns="45720" rIns="91440" bIns="45720" rtlCol="0" anchor="b"/>
          <a:lstStyle>
            <a:lvl1pPr algn="r" eaLnBrk="1" fontAlgn="auto" hangingPunct="1">
              <a:spcBef>
                <a:spcPts val="0"/>
              </a:spcBef>
              <a:spcAft>
                <a:spcPts val="0"/>
              </a:spcAft>
              <a:defRPr sz="9000" b="0" smtClean="0">
                <a:ln>
                  <a:noFill/>
                </a:ln>
                <a:solidFill>
                  <a:schemeClr val="accent1">
                    <a:alpha val="20000"/>
                  </a:schemeClr>
                </a:solidFill>
                <a:latin typeface="+mj-lt"/>
              </a:defRPr>
            </a:lvl1pPr>
          </a:lstStyle>
          <a:p>
            <a:pPr>
              <a:defRPr/>
            </a:pPr>
            <a:fld id="{5165AD1F-7902-4393-AA53-BAFCEA71CFE7}"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4043" r:id="rId1"/>
    <p:sldLayoutId id="2147484035" r:id="rId2"/>
    <p:sldLayoutId id="2147484036" r:id="rId3"/>
    <p:sldLayoutId id="2147484037" r:id="rId4"/>
    <p:sldLayoutId id="2147484038" r:id="rId5"/>
    <p:sldLayoutId id="2147484039" r:id="rId6"/>
    <p:sldLayoutId id="2147484040" r:id="rId7"/>
    <p:sldLayoutId id="2147484044" r:id="rId8"/>
    <p:sldLayoutId id="2147484045" r:id="rId9"/>
    <p:sldLayoutId id="2147484041" r:id="rId10"/>
    <p:sldLayoutId id="2147484042" r:id="rId11"/>
  </p:sldLayoutIdLst>
  <p:txStyles>
    <p:titleStyle>
      <a:lvl1pPr algn="l" rtl="0" fontAlgn="base">
        <a:lnSpc>
          <a:spcPct val="90000"/>
        </a:lnSpc>
        <a:spcBef>
          <a:spcPct val="0"/>
        </a:spcBef>
        <a:spcAft>
          <a:spcPct val="0"/>
        </a:spcAft>
        <a:defRPr sz="4800" kern="1200" spc="-120">
          <a:solidFill>
            <a:schemeClr val="accent1"/>
          </a:solidFill>
          <a:latin typeface="+mj-lt"/>
          <a:ea typeface="+mj-ea"/>
          <a:cs typeface="+mj-cs"/>
        </a:defRPr>
      </a:lvl1pPr>
      <a:lvl2pPr algn="l" rtl="0" fontAlgn="base">
        <a:lnSpc>
          <a:spcPct val="90000"/>
        </a:lnSpc>
        <a:spcBef>
          <a:spcPct val="0"/>
        </a:spcBef>
        <a:spcAft>
          <a:spcPct val="0"/>
        </a:spcAft>
        <a:defRPr sz="4800">
          <a:solidFill>
            <a:schemeClr val="accent1"/>
          </a:solidFill>
          <a:latin typeface="Calibri Light" panose="020F0302020204030204" pitchFamily="34" charset="0"/>
        </a:defRPr>
      </a:lvl2pPr>
      <a:lvl3pPr algn="l" rtl="0" fontAlgn="base">
        <a:lnSpc>
          <a:spcPct val="90000"/>
        </a:lnSpc>
        <a:spcBef>
          <a:spcPct val="0"/>
        </a:spcBef>
        <a:spcAft>
          <a:spcPct val="0"/>
        </a:spcAft>
        <a:defRPr sz="4800">
          <a:solidFill>
            <a:schemeClr val="accent1"/>
          </a:solidFill>
          <a:latin typeface="Calibri Light" panose="020F0302020204030204" pitchFamily="34" charset="0"/>
        </a:defRPr>
      </a:lvl3pPr>
      <a:lvl4pPr algn="l" rtl="0" fontAlgn="base">
        <a:lnSpc>
          <a:spcPct val="90000"/>
        </a:lnSpc>
        <a:spcBef>
          <a:spcPct val="0"/>
        </a:spcBef>
        <a:spcAft>
          <a:spcPct val="0"/>
        </a:spcAft>
        <a:defRPr sz="4800">
          <a:solidFill>
            <a:schemeClr val="accent1"/>
          </a:solidFill>
          <a:latin typeface="Calibri Light" panose="020F0302020204030204" pitchFamily="34" charset="0"/>
        </a:defRPr>
      </a:lvl4pPr>
      <a:lvl5pPr algn="l" rtl="0" fontAlgn="base">
        <a:lnSpc>
          <a:spcPct val="90000"/>
        </a:lnSpc>
        <a:spcBef>
          <a:spcPct val="0"/>
        </a:spcBef>
        <a:spcAft>
          <a:spcPct val="0"/>
        </a:spcAft>
        <a:defRPr sz="4800">
          <a:solidFill>
            <a:schemeClr val="accent1"/>
          </a:solidFill>
          <a:latin typeface="Calibri Light" panose="020F0302020204030204" pitchFamily="34" charset="0"/>
        </a:defRPr>
      </a:lvl5pPr>
      <a:lvl6pPr marL="457200" algn="l" rtl="0" fontAlgn="base">
        <a:lnSpc>
          <a:spcPct val="90000"/>
        </a:lnSpc>
        <a:spcBef>
          <a:spcPct val="0"/>
        </a:spcBef>
        <a:spcAft>
          <a:spcPct val="0"/>
        </a:spcAft>
        <a:defRPr sz="4800">
          <a:solidFill>
            <a:schemeClr val="accent1"/>
          </a:solidFill>
          <a:latin typeface="Calibri Light" panose="020F0302020204030204" pitchFamily="34" charset="0"/>
        </a:defRPr>
      </a:lvl6pPr>
      <a:lvl7pPr marL="914400" algn="l" rtl="0" fontAlgn="base">
        <a:lnSpc>
          <a:spcPct val="90000"/>
        </a:lnSpc>
        <a:spcBef>
          <a:spcPct val="0"/>
        </a:spcBef>
        <a:spcAft>
          <a:spcPct val="0"/>
        </a:spcAft>
        <a:defRPr sz="4800">
          <a:solidFill>
            <a:schemeClr val="accent1"/>
          </a:solidFill>
          <a:latin typeface="Calibri Light" panose="020F0302020204030204" pitchFamily="34" charset="0"/>
        </a:defRPr>
      </a:lvl7pPr>
      <a:lvl8pPr marL="1371600" algn="l" rtl="0" fontAlgn="base">
        <a:lnSpc>
          <a:spcPct val="90000"/>
        </a:lnSpc>
        <a:spcBef>
          <a:spcPct val="0"/>
        </a:spcBef>
        <a:spcAft>
          <a:spcPct val="0"/>
        </a:spcAft>
        <a:defRPr sz="4800">
          <a:solidFill>
            <a:schemeClr val="accent1"/>
          </a:solidFill>
          <a:latin typeface="Calibri Light" panose="020F0302020204030204" pitchFamily="34" charset="0"/>
        </a:defRPr>
      </a:lvl8pPr>
      <a:lvl9pPr marL="1828800" algn="l" rtl="0" fontAlgn="base">
        <a:lnSpc>
          <a:spcPct val="90000"/>
        </a:lnSpc>
        <a:spcBef>
          <a:spcPct val="0"/>
        </a:spcBef>
        <a:spcAft>
          <a:spcPct val="0"/>
        </a:spcAft>
        <a:defRPr sz="4800">
          <a:solidFill>
            <a:schemeClr val="accent1"/>
          </a:solidFill>
          <a:latin typeface="Calibri Light" panose="020F0302020204030204" pitchFamily="34" charset="0"/>
        </a:defRPr>
      </a:lvl9pPr>
    </p:titleStyle>
    <p:bodyStyle>
      <a:lvl1pPr marL="90488" indent="-90488" algn="l" rtl="0" fontAlgn="base">
        <a:lnSpc>
          <a:spcPct val="85000"/>
        </a:lnSpc>
        <a:spcBef>
          <a:spcPts val="1300"/>
        </a:spcBef>
        <a:spcAft>
          <a:spcPct val="0"/>
        </a:spcAft>
        <a:buFont typeface="Arial" panose="020B0604020202020204" pitchFamily="34" charset="0"/>
        <a:buChar char=" "/>
        <a:defRPr sz="2400" kern="1200">
          <a:solidFill>
            <a:srgbClr val="262626"/>
          </a:solidFill>
          <a:latin typeface="+mn-lt"/>
          <a:ea typeface="+mn-ea"/>
          <a:cs typeface="+mn-cs"/>
        </a:defRPr>
      </a:lvl1pPr>
      <a:lvl2pPr marL="273050" indent="-342900" algn="l" rtl="0" fontAlgn="base">
        <a:lnSpc>
          <a:spcPct val="85000"/>
        </a:lnSpc>
        <a:spcBef>
          <a:spcPts val="600"/>
        </a:spcBef>
        <a:spcAft>
          <a:spcPct val="0"/>
        </a:spcAft>
        <a:buFont typeface="Arial" panose="020B0604020202020204" pitchFamily="34" charset="0"/>
        <a:buChar char=" "/>
        <a:defRPr sz="2400" kern="1200">
          <a:solidFill>
            <a:srgbClr val="262626"/>
          </a:solidFill>
          <a:latin typeface="+mn-lt"/>
          <a:ea typeface="+mn-ea"/>
          <a:cs typeface="+mn-cs"/>
        </a:defRPr>
      </a:lvl2pPr>
      <a:lvl3pPr marL="547688" indent="-547688" algn="l" rtl="0" fontAlgn="base">
        <a:lnSpc>
          <a:spcPct val="85000"/>
        </a:lnSpc>
        <a:spcBef>
          <a:spcPts val="600"/>
        </a:spcBef>
        <a:spcAft>
          <a:spcPct val="0"/>
        </a:spcAft>
        <a:buFont typeface="Arial" panose="020B0604020202020204" pitchFamily="34" charset="0"/>
        <a:buChar char=" "/>
        <a:defRPr sz="2000" i="1" kern="1200">
          <a:solidFill>
            <a:srgbClr val="262626"/>
          </a:solidFill>
          <a:latin typeface="+mn-lt"/>
          <a:ea typeface="+mn-ea"/>
          <a:cs typeface="+mn-cs"/>
        </a:defRPr>
      </a:lvl3pPr>
      <a:lvl4pPr marL="822325" indent="-822325" algn="l" rtl="0" fontAlgn="base">
        <a:lnSpc>
          <a:spcPct val="85000"/>
        </a:lnSpc>
        <a:spcBef>
          <a:spcPts val="600"/>
        </a:spcBef>
        <a:spcAft>
          <a:spcPct val="0"/>
        </a:spcAft>
        <a:buFont typeface="Arial" panose="020B0604020202020204" pitchFamily="34" charset="0"/>
        <a:buChar char=" "/>
        <a:defRPr kern="1200">
          <a:solidFill>
            <a:srgbClr val="262626"/>
          </a:solidFill>
          <a:latin typeface="+mn-lt"/>
          <a:ea typeface="+mn-ea"/>
          <a:cs typeface="+mn-cs"/>
        </a:defRPr>
      </a:lvl4pPr>
      <a:lvl5pPr marL="1096963" indent="-1096963" algn="l" rtl="0" fontAlgn="base">
        <a:lnSpc>
          <a:spcPct val="85000"/>
        </a:lnSpc>
        <a:spcBef>
          <a:spcPts val="600"/>
        </a:spcBef>
        <a:spcAft>
          <a:spcPct val="0"/>
        </a:spcAft>
        <a:buFont typeface="Arial" panose="020B0604020202020204" pitchFamily="34" charset="0"/>
        <a:buChar char=" "/>
        <a:defRPr kern="1200">
          <a:solidFill>
            <a:srgbClr val="262626"/>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ZUiqcDBLDx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youtube.com/watch?v=lvhSeGNYkJg" TargetMode="External"/><Relationship Id="rId3" Type="http://schemas.openxmlformats.org/officeDocument/2006/relationships/hyperlink" Target="https://www.youtube.com/watch?v=LAmrdg_T9BU&amp;list=PLcly_WTTpwqgF2mFf3ypZFPRqCgOhEpkZ&amp;index=19" TargetMode="External"/><Relationship Id="rId7" Type="http://schemas.openxmlformats.org/officeDocument/2006/relationships/hyperlink" Target="https://www.youtube.com/watch?v=4cUq_mz-kXU" TargetMode="External"/><Relationship Id="rId2" Type="http://schemas.openxmlformats.org/officeDocument/2006/relationships/hyperlink" Target="https://www.youtube.com/watch?v=zpTEk68XSWw" TargetMode="External"/><Relationship Id="rId1" Type="http://schemas.openxmlformats.org/officeDocument/2006/relationships/slideLayout" Target="../slideLayouts/slideLayout2.xml"/><Relationship Id="rId6" Type="http://schemas.openxmlformats.org/officeDocument/2006/relationships/hyperlink" Target="https://www.youtube.com/watch?v=nk0vBb-3-fY" TargetMode="External"/><Relationship Id="rId5" Type="http://schemas.openxmlformats.org/officeDocument/2006/relationships/hyperlink" Target="https://www.youtube.com/watch?v=iZAuUFHe4nU" TargetMode="External"/><Relationship Id="rId4" Type="http://schemas.openxmlformats.org/officeDocument/2006/relationships/hyperlink" Target="https://www.youtube.com/watch?v=dcLqXE4e9Tc"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3AA9EC-4D05-4ABD-9D91-BEA1D937F2BA}"/>
              </a:ext>
            </a:extLst>
          </p:cNvPr>
          <p:cNvSpPr>
            <a:spLocks noGrp="1"/>
          </p:cNvSpPr>
          <p:nvPr>
            <p:ph type="ctrTitle"/>
          </p:nvPr>
        </p:nvSpPr>
        <p:spPr>
          <a:xfrm>
            <a:off x="452438" y="769938"/>
            <a:ext cx="8086725" cy="3352800"/>
          </a:xfrm>
          <a:ln>
            <a:miter lim="800000"/>
            <a:headEnd/>
            <a:tailEnd/>
          </a:ln>
          <a:extLst/>
        </p:spPr>
        <p:txBody>
          <a:bodyPr/>
          <a:lstStyle/>
          <a:p>
            <a:pPr algn="ctr" fontAlgn="auto">
              <a:spcAft>
                <a:spcPts val="0"/>
              </a:spcAft>
              <a:defRPr/>
            </a:pPr>
            <a:r>
              <a:rPr lang="cs-CZ" dirty="0"/>
              <a:t>Házená</a:t>
            </a:r>
          </a:p>
        </p:txBody>
      </p:sp>
      <p:sp>
        <p:nvSpPr>
          <p:cNvPr id="5123" name="Podnadpis 2">
            <a:extLst>
              <a:ext uri="{FF2B5EF4-FFF2-40B4-BE49-F238E27FC236}">
                <a16:creationId xmlns:a16="http://schemas.microsoft.com/office/drawing/2014/main" id="{BE585A2A-4B82-4013-AA66-2AAB655CBA09}"/>
              </a:ext>
            </a:extLst>
          </p:cNvPr>
          <p:cNvSpPr>
            <a:spLocks noGrp="1"/>
          </p:cNvSpPr>
          <p:nvPr>
            <p:ph type="subTitle" idx="1"/>
          </p:nvPr>
        </p:nvSpPr>
        <p:spPr>
          <a:xfrm>
            <a:off x="1042988" y="5516563"/>
            <a:ext cx="7854950" cy="1033462"/>
          </a:xfrm>
        </p:spPr>
        <p:txBody>
          <a:bodyPr rtlCol="0"/>
          <a:lstStyle/>
          <a:p>
            <a:pPr fontAlgn="auto">
              <a:spcAft>
                <a:spcPts val="0"/>
              </a:spcAft>
              <a:defRPr/>
            </a:pPr>
            <a:r>
              <a:rPr lang="cs-CZ" altLang="cs-CZ"/>
              <a:t>Mgr. Jan Charousek, Ph.D.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1">
            <a:extLst>
              <a:ext uri="{FF2B5EF4-FFF2-40B4-BE49-F238E27FC236}">
                <a16:creationId xmlns:a16="http://schemas.microsoft.com/office/drawing/2014/main" id="{9691694E-F11B-430E-B167-93F0E056A4FD}"/>
              </a:ext>
            </a:extLst>
          </p:cNvPr>
          <p:cNvSpPr>
            <a:spLocks noGrp="1"/>
          </p:cNvSpPr>
          <p:nvPr>
            <p:ph type="title"/>
          </p:nvPr>
        </p:nvSpPr>
        <p:spPr>
          <a:xfrm>
            <a:off x="395288" y="404813"/>
            <a:ext cx="8229600" cy="1143000"/>
          </a:xfrm>
        </p:spPr>
        <p:txBody>
          <a:bodyPr/>
          <a:lstStyle/>
          <a:p>
            <a:pPr fontAlgn="auto">
              <a:spcAft>
                <a:spcPts val="0"/>
              </a:spcAft>
              <a:defRPr/>
            </a:pPr>
            <a:r>
              <a:rPr lang="cs-CZ" altLang="cs-CZ"/>
              <a:t>Plážová házená</a:t>
            </a:r>
          </a:p>
        </p:txBody>
      </p:sp>
      <p:sp>
        <p:nvSpPr>
          <p:cNvPr id="14339" name="Zástupný symbol pro obsah 2">
            <a:extLst>
              <a:ext uri="{FF2B5EF4-FFF2-40B4-BE49-F238E27FC236}">
                <a16:creationId xmlns:a16="http://schemas.microsoft.com/office/drawing/2014/main" id="{7482AC4F-E79A-45B5-986B-D99BD9D106A4}"/>
              </a:ext>
            </a:extLst>
          </p:cNvPr>
          <p:cNvSpPr>
            <a:spLocks noGrp="1" noChangeArrowheads="1"/>
          </p:cNvSpPr>
          <p:nvPr>
            <p:ph idx="1"/>
          </p:nvPr>
        </p:nvSpPr>
        <p:spPr/>
        <p:txBody>
          <a:bodyPr/>
          <a:lstStyle/>
          <a:p>
            <a:r>
              <a:rPr lang="cs-CZ" altLang="cs-CZ" sz="1800"/>
              <a:t>Plážová házená (beach-handball) se dostává do Evropy v devadesátých letech. Nejvíce je rozšířena v přímořských letoviscích, ale svou oblibu má i v ostatních zemích, které nemají přístup k moři. O rozvoj plážové házené se nejvíce zasloužila Itálie, kde se s tímto sportem seznámila i česká družstva. Mnohá z nich rozšiřovala popularitu tohoto sportu formou klubových turnajů i u nás. V roce 1997 se konal první turnaj v brněnském klubu z Králova Pole (Táborský 1996).</a:t>
            </a:r>
          </a:p>
          <a:p>
            <a:r>
              <a:rPr lang="cs-CZ" altLang="cs-CZ" sz="1800"/>
              <a:t>Plážová házená se dostala do statutů EHF a IHF v roce 1996. První kontinentální mistrovství se uskutečnilo v Brazilii v roce 1998. Hřiště má rozměry 27x12 metrů a má převážně písčitý povrch (doporučená hloubka vrstvy je do 40cm). Na hrací ploše jsou vyznačena čarami rovnoběžnými (ve vzdálenosti 6m) s brankovou čarou. Družstvo tvoří osm hráčů. Hrají vždy tři hráči v poli a jeden brankář. Hrací doba je dvakrát deset minut s pětiminutovou přestávkou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dpis 1">
            <a:extLst>
              <a:ext uri="{FF2B5EF4-FFF2-40B4-BE49-F238E27FC236}">
                <a16:creationId xmlns:a16="http://schemas.microsoft.com/office/drawing/2014/main" id="{1919E730-2EAD-4392-AC43-F5345F4E43D5}"/>
              </a:ext>
            </a:extLst>
          </p:cNvPr>
          <p:cNvSpPr>
            <a:spLocks noGrp="1"/>
          </p:cNvSpPr>
          <p:nvPr>
            <p:ph type="title"/>
          </p:nvPr>
        </p:nvSpPr>
        <p:spPr/>
        <p:txBody>
          <a:bodyPr/>
          <a:lstStyle/>
          <a:p>
            <a:pPr fontAlgn="auto">
              <a:spcAft>
                <a:spcPts val="0"/>
              </a:spcAft>
              <a:defRPr/>
            </a:pPr>
            <a:r>
              <a:rPr lang="cs-CZ" altLang="cs-CZ"/>
              <a:t>Miniházená</a:t>
            </a:r>
            <a:br>
              <a:rPr lang="cs-CZ" altLang="cs-CZ"/>
            </a:br>
            <a:endParaRPr lang="cs-CZ" altLang="cs-CZ"/>
          </a:p>
        </p:txBody>
      </p:sp>
      <p:sp>
        <p:nvSpPr>
          <p:cNvPr id="15363" name="Zástupný symbol pro obsah 2">
            <a:extLst>
              <a:ext uri="{FF2B5EF4-FFF2-40B4-BE49-F238E27FC236}">
                <a16:creationId xmlns:a16="http://schemas.microsoft.com/office/drawing/2014/main" id="{232280EE-FBAA-4C8D-B073-7D33D9DD87D2}"/>
              </a:ext>
            </a:extLst>
          </p:cNvPr>
          <p:cNvSpPr>
            <a:spLocks noGrp="1" noChangeArrowheads="1"/>
          </p:cNvSpPr>
          <p:nvPr>
            <p:ph idx="1"/>
          </p:nvPr>
        </p:nvSpPr>
        <p:spPr>
          <a:xfrm>
            <a:off x="457200" y="1125538"/>
            <a:ext cx="8229600" cy="5199062"/>
          </a:xfrm>
        </p:spPr>
        <p:txBody>
          <a:bodyPr/>
          <a:lstStyle/>
          <a:p>
            <a:r>
              <a:rPr lang="cs-CZ" altLang="cs-CZ" sz="1800"/>
              <a:t>Miniházená je určena dětem ve věku od šesti do deseti let. Hraje se zpravidla pouze se čtyřmi hráči v poli a 5 brankářem na hřišti menších rozměrů. Nejčastěji se doporučují rozměry 16 x 20 metrů. Takto lze totiž na jednom normálním házenkářském hřišti vytyčit tři plochy pro miniházenou. Čára brankoviště se opisuje od středu brankové čáry v půlkruhu o poloměru nejčastěji 5 metrů. Čára volného hodu je od čáry brankoviště vzdálena většinou 2 metry, avšak nemusí být vůbec vyznačena. Branka bývá snížena (většinou na 170/160 cm), někdy bývá zúžená (na 240, ale též na 200, či dokonce jen 150 cm).</a:t>
            </a:r>
          </a:p>
          <a:p>
            <a:r>
              <a:rPr lang="cs-CZ" altLang="cs-CZ" sz="1800"/>
              <a:t>Děvčata a chlapci mohou hrát společně. Míč by měl být přiměřeně velký, Za vhodný rozměr je považován míč s obvodem kolem 44 až 46 cm. Obvod nad 50 cm je považován za nežádoucí, neboť již nepříznivě ovlivňuje techniku ovládáni mlče. Pravidla jsou uplatňována co nejvíce zjednodušeně. </a:t>
            </a:r>
          </a:p>
          <a:p>
            <a:r>
              <a:rPr lang="cs-CZ" altLang="cs-CZ" sz="1800">
                <a:hlinkClick r:id="rId2"/>
              </a:rPr>
              <a:t>https://www.youtube.com/watch?v=ZUiqcDBLDxg</a:t>
            </a:r>
            <a:endParaRPr lang="cs-CZ" altLang="cs-CZ"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dpis 1">
            <a:extLst>
              <a:ext uri="{FF2B5EF4-FFF2-40B4-BE49-F238E27FC236}">
                <a16:creationId xmlns:a16="http://schemas.microsoft.com/office/drawing/2014/main" id="{B49F6BFD-8E53-47B9-926D-8FCD73E75D81}"/>
              </a:ext>
            </a:extLst>
          </p:cNvPr>
          <p:cNvSpPr>
            <a:spLocks noGrp="1"/>
          </p:cNvSpPr>
          <p:nvPr>
            <p:ph type="title"/>
          </p:nvPr>
        </p:nvSpPr>
        <p:spPr/>
        <p:txBody>
          <a:bodyPr/>
          <a:lstStyle/>
          <a:p>
            <a:pPr fontAlgn="auto">
              <a:spcAft>
                <a:spcPts val="0"/>
              </a:spcAft>
              <a:defRPr/>
            </a:pPr>
            <a:r>
              <a:rPr lang="cs-CZ" altLang="cs-CZ"/>
              <a:t>Výuka</a:t>
            </a:r>
          </a:p>
        </p:txBody>
      </p:sp>
      <p:sp>
        <p:nvSpPr>
          <p:cNvPr id="17411" name="Zástupný symbol pro obsah 2">
            <a:extLst>
              <a:ext uri="{FF2B5EF4-FFF2-40B4-BE49-F238E27FC236}">
                <a16:creationId xmlns:a16="http://schemas.microsoft.com/office/drawing/2014/main" id="{1164BEEC-66EA-42A5-B8A3-7A032F87F588}"/>
              </a:ext>
            </a:extLst>
          </p:cNvPr>
          <p:cNvSpPr>
            <a:spLocks noGrp="1"/>
          </p:cNvSpPr>
          <p:nvPr>
            <p:ph idx="1"/>
          </p:nvPr>
        </p:nvSpPr>
        <p:spPr/>
        <p:txBody>
          <a:bodyPr rtlCol="0">
            <a:normAutofit lnSpcReduction="10000"/>
          </a:bodyPr>
          <a:lstStyle/>
          <a:p>
            <a:pPr marL="91440" indent="-91440" fontAlgn="auto">
              <a:spcAft>
                <a:spcPts val="0"/>
              </a:spcAft>
              <a:defRPr/>
            </a:pPr>
            <a:r>
              <a:rPr lang="cs-CZ" altLang="cs-CZ">
                <a:solidFill>
                  <a:schemeClr val="tx1">
                    <a:lumMod val="85000"/>
                    <a:lumOff val="15000"/>
                  </a:schemeClr>
                </a:solidFill>
                <a:hlinkClick r:id="rId2"/>
              </a:rPr>
              <a:t>Miniházená</a:t>
            </a:r>
            <a:endParaRPr lang="cs-CZ" altLang="cs-CZ">
              <a:solidFill>
                <a:schemeClr val="tx1">
                  <a:lumMod val="85000"/>
                  <a:lumOff val="15000"/>
                </a:schemeClr>
              </a:solidFill>
              <a:hlinkClick r:id="rId3"/>
            </a:endParaRPr>
          </a:p>
          <a:p>
            <a:pPr marL="91440" indent="-91440" fontAlgn="auto">
              <a:spcAft>
                <a:spcPts val="0"/>
              </a:spcAft>
              <a:defRPr/>
            </a:pPr>
            <a:r>
              <a:rPr lang="cs-CZ" altLang="cs-CZ">
                <a:solidFill>
                  <a:schemeClr val="tx1">
                    <a:lumMod val="85000"/>
                    <a:lumOff val="15000"/>
                  </a:schemeClr>
                </a:solidFill>
                <a:hlinkClick r:id="rId3"/>
              </a:rPr>
              <a:t>Online trénink házené</a:t>
            </a:r>
            <a:endParaRPr lang="cs-CZ" altLang="cs-CZ">
              <a:solidFill>
                <a:schemeClr val="tx1">
                  <a:lumMod val="85000"/>
                  <a:lumOff val="15000"/>
                </a:schemeClr>
              </a:solidFill>
            </a:endParaRPr>
          </a:p>
          <a:p>
            <a:pPr marL="91440" indent="-91440" fontAlgn="auto">
              <a:spcAft>
                <a:spcPts val="0"/>
              </a:spcAft>
              <a:defRPr/>
            </a:pPr>
            <a:r>
              <a:rPr lang="cs-CZ" altLang="cs-CZ">
                <a:solidFill>
                  <a:schemeClr val="tx1">
                    <a:lumMod val="85000"/>
                    <a:lumOff val="15000"/>
                  </a:schemeClr>
                </a:solidFill>
                <a:hlinkClick r:id="rId4"/>
              </a:rPr>
              <a:t>Házená - držení a podávání míče</a:t>
            </a:r>
            <a:endParaRPr lang="cs-CZ" altLang="cs-CZ">
              <a:solidFill>
                <a:schemeClr val="tx1">
                  <a:lumMod val="85000"/>
                  <a:lumOff val="15000"/>
                </a:schemeClr>
              </a:solidFill>
            </a:endParaRPr>
          </a:p>
          <a:p>
            <a:pPr marL="91440" indent="-91440" fontAlgn="auto">
              <a:spcAft>
                <a:spcPts val="0"/>
              </a:spcAft>
              <a:defRPr/>
            </a:pPr>
            <a:r>
              <a:rPr lang="cs-CZ" altLang="cs-CZ">
                <a:solidFill>
                  <a:schemeClr val="tx1">
                    <a:lumMod val="85000"/>
                    <a:lumOff val="15000"/>
                  </a:schemeClr>
                </a:solidFill>
                <a:hlinkClick r:id="rId5"/>
              </a:rPr>
              <a:t>Házená - přihrávání</a:t>
            </a:r>
            <a:endParaRPr lang="cs-CZ" altLang="cs-CZ">
              <a:solidFill>
                <a:schemeClr val="tx1">
                  <a:lumMod val="85000"/>
                  <a:lumOff val="15000"/>
                </a:schemeClr>
              </a:solidFill>
            </a:endParaRPr>
          </a:p>
          <a:p>
            <a:pPr marL="91440" indent="-91440" fontAlgn="auto">
              <a:spcAft>
                <a:spcPts val="0"/>
              </a:spcAft>
              <a:defRPr/>
            </a:pPr>
            <a:r>
              <a:rPr lang="cs-CZ" altLang="cs-CZ">
                <a:solidFill>
                  <a:schemeClr val="tx1">
                    <a:lumMod val="85000"/>
                    <a:lumOff val="15000"/>
                  </a:schemeClr>
                </a:solidFill>
                <a:hlinkClick r:id="rId6"/>
              </a:rPr>
              <a:t>Házená - kutálení</a:t>
            </a:r>
            <a:endParaRPr lang="cs-CZ" altLang="cs-CZ">
              <a:solidFill>
                <a:schemeClr val="tx1">
                  <a:lumMod val="85000"/>
                  <a:lumOff val="15000"/>
                </a:schemeClr>
              </a:solidFill>
            </a:endParaRPr>
          </a:p>
          <a:p>
            <a:pPr marL="91440" indent="-91440" fontAlgn="auto">
              <a:spcAft>
                <a:spcPts val="0"/>
              </a:spcAft>
              <a:defRPr/>
            </a:pPr>
            <a:r>
              <a:rPr lang="cs-CZ" altLang="cs-CZ">
                <a:solidFill>
                  <a:schemeClr val="tx1">
                    <a:lumMod val="85000"/>
                    <a:lumOff val="15000"/>
                  </a:schemeClr>
                </a:solidFill>
                <a:hlinkClick r:id="rId2"/>
              </a:rPr>
              <a:t>Házená - miniházená a její modifikace</a:t>
            </a:r>
            <a:endParaRPr lang="cs-CZ" altLang="cs-CZ">
              <a:solidFill>
                <a:schemeClr val="tx1">
                  <a:lumMod val="85000"/>
                  <a:lumOff val="15000"/>
                </a:schemeClr>
              </a:solidFill>
            </a:endParaRPr>
          </a:p>
          <a:p>
            <a:pPr marL="91440" indent="-91440" fontAlgn="auto">
              <a:spcAft>
                <a:spcPts val="0"/>
              </a:spcAft>
              <a:defRPr/>
            </a:pPr>
            <a:r>
              <a:rPr lang="cs-CZ" altLang="cs-CZ">
                <a:solidFill>
                  <a:schemeClr val="tx1">
                    <a:lumMod val="85000"/>
                    <a:lumOff val="15000"/>
                  </a:schemeClr>
                </a:solidFill>
                <a:hlinkClick r:id="rId7"/>
              </a:rPr>
              <a:t>Házená - manipulační cvičení zaměřená na házení a chytání míče</a:t>
            </a:r>
            <a:endParaRPr lang="cs-CZ" altLang="cs-CZ">
              <a:solidFill>
                <a:schemeClr val="tx1">
                  <a:lumMod val="85000"/>
                  <a:lumOff val="15000"/>
                </a:schemeClr>
              </a:solidFill>
            </a:endParaRPr>
          </a:p>
          <a:p>
            <a:pPr marL="91440" indent="-91440" fontAlgn="auto">
              <a:spcAft>
                <a:spcPts val="0"/>
              </a:spcAft>
              <a:defRPr/>
            </a:pPr>
            <a:r>
              <a:rPr lang="cs-CZ" altLang="cs-CZ">
                <a:solidFill>
                  <a:schemeClr val="tx1">
                    <a:lumMod val="85000"/>
                    <a:lumOff val="15000"/>
                  </a:schemeClr>
                </a:solidFill>
                <a:hlinkClick r:id="rId8"/>
              </a:rPr>
              <a:t>Házená - vrchní hod jednoruč</a:t>
            </a:r>
            <a:endParaRPr lang="cs-CZ" altLang="cs-CZ">
              <a:solidFill>
                <a:schemeClr val="tx1">
                  <a:lumMod val="85000"/>
                  <a:lumOff val="15000"/>
                </a:schemeClr>
              </a:solidFill>
            </a:endParaRPr>
          </a:p>
          <a:p>
            <a:pPr marL="91440" indent="-91440" fontAlgn="auto">
              <a:spcAft>
                <a:spcPts val="0"/>
              </a:spcAft>
              <a:defRPr/>
            </a:pPr>
            <a:endParaRPr lang="cs-CZ" altLang="cs-CZ">
              <a:solidFill>
                <a:schemeClr val="tx1">
                  <a:lumMod val="85000"/>
                  <a:lumOff val="1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dpis 1">
            <a:extLst>
              <a:ext uri="{FF2B5EF4-FFF2-40B4-BE49-F238E27FC236}">
                <a16:creationId xmlns:a16="http://schemas.microsoft.com/office/drawing/2014/main" id="{D4DDF577-392B-4F97-8F19-C5B605453F53}"/>
              </a:ext>
            </a:extLst>
          </p:cNvPr>
          <p:cNvSpPr>
            <a:spLocks noGrp="1"/>
          </p:cNvSpPr>
          <p:nvPr>
            <p:ph type="title"/>
          </p:nvPr>
        </p:nvSpPr>
        <p:spPr>
          <a:xfrm>
            <a:off x="468313" y="2852738"/>
            <a:ext cx="8229600" cy="1143000"/>
          </a:xfrm>
        </p:spPr>
        <p:txBody>
          <a:bodyPr>
            <a:normAutofit fontScale="90000"/>
          </a:bodyPr>
          <a:lstStyle/>
          <a:p>
            <a:pPr algn="ctr" fontAlgn="auto">
              <a:spcAft>
                <a:spcPts val="0"/>
              </a:spcAft>
              <a:defRPr/>
            </a:pPr>
            <a:r>
              <a:rPr lang="cs-CZ" altLang="cs-CZ"/>
              <a:t>Děkuji za pozornost a přeji hezký den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dpis 1">
            <a:extLst>
              <a:ext uri="{FF2B5EF4-FFF2-40B4-BE49-F238E27FC236}">
                <a16:creationId xmlns:a16="http://schemas.microsoft.com/office/drawing/2014/main" id="{E56BFEC4-CFA9-47BB-8AE5-4CE2CD0C48C2}"/>
              </a:ext>
            </a:extLst>
          </p:cNvPr>
          <p:cNvSpPr>
            <a:spLocks noGrp="1"/>
          </p:cNvSpPr>
          <p:nvPr>
            <p:ph type="title"/>
          </p:nvPr>
        </p:nvSpPr>
        <p:spPr>
          <a:xfrm>
            <a:off x="468313" y="0"/>
            <a:ext cx="8229600" cy="1143000"/>
          </a:xfrm>
        </p:spPr>
        <p:txBody>
          <a:bodyPr/>
          <a:lstStyle/>
          <a:p>
            <a:pPr fontAlgn="auto">
              <a:spcAft>
                <a:spcPts val="0"/>
              </a:spcAft>
              <a:defRPr/>
            </a:pPr>
            <a:r>
              <a:rPr lang="cs-CZ" altLang="cs-CZ"/>
              <a:t>Historie házené</a:t>
            </a:r>
          </a:p>
        </p:txBody>
      </p:sp>
      <p:sp>
        <p:nvSpPr>
          <p:cNvPr id="6147" name="Zástupný symbol pro obsah 2">
            <a:extLst>
              <a:ext uri="{FF2B5EF4-FFF2-40B4-BE49-F238E27FC236}">
                <a16:creationId xmlns:a16="http://schemas.microsoft.com/office/drawing/2014/main" id="{CD857E54-E4C0-4C42-8D15-5262FFA10275}"/>
              </a:ext>
            </a:extLst>
          </p:cNvPr>
          <p:cNvSpPr>
            <a:spLocks noGrp="1" noChangeArrowheads="1"/>
          </p:cNvSpPr>
          <p:nvPr>
            <p:ph idx="1"/>
          </p:nvPr>
        </p:nvSpPr>
        <p:spPr>
          <a:xfrm>
            <a:off x="457200" y="1125538"/>
            <a:ext cx="8435975" cy="5256212"/>
          </a:xfrm>
        </p:spPr>
        <p:txBody>
          <a:bodyPr/>
          <a:lstStyle/>
          <a:p>
            <a:r>
              <a:rPr lang="cs-CZ" altLang="cs-CZ" sz="1800"/>
              <a:t>S hrami, které připomínají házenou se setkáváme ve všech společensko-ekonomických formacích. Za zmínku stojí míčová hra, která se  provozovala na školách ve starém Řecku, kterou lze přirovnat k zaháněné, tzv. eplskyros. Ve feudální společnosti byla nejznámější hra s házenkářskými prvky Fangballspielen, kterou opěvuje potulný pěvec Walther von der Vogelwelde (1170-1230 n.l.).</a:t>
            </a:r>
          </a:p>
          <a:p>
            <a:r>
              <a:rPr lang="cs-CZ" altLang="cs-CZ" sz="1800"/>
              <a:t>Moderní doba přináší další rozvoj sportovních odvětví, soutěží a tedy i sportovních her. Dánsko je považováno za kolébku házené. Je to rok 1898, kdy učitel Holger Nielsen zavádí do škol a postupně rozšiřuje po celém Dánsku hru haandbold. Odsud se házená rychle šíří do Švédska. Významným mezníkem pro mezinárodní rozvoj házené je rok 1934, kdy III. kongres IAHF konaný ve Stockholmu uznává skandinávské pravidla. Následuje 1. mistrovství světa mužů </a:t>
            </a:r>
            <a:br>
              <a:rPr lang="cs-CZ" altLang="cs-CZ" sz="1800"/>
            </a:br>
            <a:r>
              <a:rPr lang="cs-CZ" altLang="cs-CZ" sz="1800"/>
              <a:t>5. a 6. února 1938 konané v Berlíně. Hrací doba byla pouze 2x15 minut. V roce 1946 proběhl v Kodani zakládající kongres Internationale Handball Federation. Současným sídlem IHF je švýcarská Basilej.</a:t>
            </a:r>
          </a:p>
          <a:p>
            <a:r>
              <a:rPr lang="cs-CZ" altLang="cs-CZ" sz="1800"/>
              <a:t>roce 1972 byla házená mužů poprvé zařazena do programu olympijských her. Turnaj žen proběhl na následující olympiádě v roce 1976.</a:t>
            </a:r>
          </a:p>
          <a:p>
            <a:endParaRPr lang="cs-CZ" altLang="cs-CZ" sz="1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dpis 1">
            <a:extLst>
              <a:ext uri="{FF2B5EF4-FFF2-40B4-BE49-F238E27FC236}">
                <a16:creationId xmlns:a16="http://schemas.microsoft.com/office/drawing/2014/main" id="{C0D74314-AE68-43E9-948A-F9295559A356}"/>
              </a:ext>
            </a:extLst>
          </p:cNvPr>
          <p:cNvSpPr>
            <a:spLocks noGrp="1"/>
          </p:cNvSpPr>
          <p:nvPr>
            <p:ph type="title"/>
          </p:nvPr>
        </p:nvSpPr>
        <p:spPr>
          <a:xfrm>
            <a:off x="395288" y="333375"/>
            <a:ext cx="8229600" cy="1143000"/>
          </a:xfrm>
        </p:spPr>
        <p:txBody>
          <a:bodyPr/>
          <a:lstStyle/>
          <a:p>
            <a:pPr fontAlgn="auto">
              <a:spcAft>
                <a:spcPts val="0"/>
              </a:spcAft>
              <a:defRPr/>
            </a:pPr>
            <a:r>
              <a:rPr lang="cs-CZ" altLang="cs-CZ"/>
              <a:t>Historie házené v českých zemích</a:t>
            </a:r>
          </a:p>
        </p:txBody>
      </p:sp>
      <p:sp>
        <p:nvSpPr>
          <p:cNvPr id="7171" name="Zástupný symbol pro obsah 2">
            <a:extLst>
              <a:ext uri="{FF2B5EF4-FFF2-40B4-BE49-F238E27FC236}">
                <a16:creationId xmlns:a16="http://schemas.microsoft.com/office/drawing/2014/main" id="{34A89B1E-E9BF-4394-AEE4-DE57D5DB6028}"/>
              </a:ext>
            </a:extLst>
          </p:cNvPr>
          <p:cNvSpPr>
            <a:spLocks noGrp="1" noChangeArrowheads="1"/>
          </p:cNvSpPr>
          <p:nvPr>
            <p:ph idx="1"/>
          </p:nvPr>
        </p:nvSpPr>
        <p:spPr>
          <a:xfrm>
            <a:off x="457200" y="1557338"/>
            <a:ext cx="8229600" cy="4767262"/>
          </a:xfrm>
        </p:spPr>
        <p:txBody>
          <a:bodyPr/>
          <a:lstStyle/>
          <a:p>
            <a:r>
              <a:rPr lang="cs-CZ" altLang="cs-CZ" sz="1800"/>
              <a:t>V českých zemích se poprvé oficiálně utkala oddílová družstva 30. listopadu 1947. Iniciátorem utkání byl J. Radotínský, který se seznámil s házenou v létě 1947 na vysokoškolském zájezdu do Francie. V dubnu 1948 byl při jednání zájemců o házenou z Tyršova pražského sokolského kraje ustaven Přípravný výbor pro mezinárodní házenou. Koncem téhož roku vzniklo při ČOS Ústředí pro házenou o sedmi a jedenácti hráčích. V roce 1950 se uskutečnila první mistrovská soutěž v házené mužů i žen. Vznik Ústřední sekce házené koncem roku 1952 umožnil v Československu další nerušený rozvoj této hry.</a:t>
            </a:r>
          </a:p>
          <a:p>
            <a:r>
              <a:rPr lang="cs-CZ" altLang="cs-CZ" sz="1800"/>
              <a:t>Čechách vznikla také jedna z podob házené, která se hraje dodnes. Má název národní házená. S jejím rozvojem jsou spojena jména Josefa Klenky (1853 - 1932), Václava Karase, Antonína Kryštofa (1882 - 1910) a Jaroslava Trantiny (1891 - 1954). Když v 60. letech 20. století hráči i celé kluby přecházeli z národní házené na házenou, vnesli do ní celou řadu prvků techniky i taktiky, které se dodnes stále používají.</a:t>
            </a:r>
          </a:p>
          <a:p>
            <a:endParaRPr lang="cs-CZ" altLang="cs-CZ" sz="1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dpis 1">
            <a:extLst>
              <a:ext uri="{FF2B5EF4-FFF2-40B4-BE49-F238E27FC236}">
                <a16:creationId xmlns:a16="http://schemas.microsoft.com/office/drawing/2014/main" id="{90A8185B-D070-411C-9B98-44B401AF2745}"/>
              </a:ext>
            </a:extLst>
          </p:cNvPr>
          <p:cNvSpPr>
            <a:spLocks noGrp="1"/>
          </p:cNvSpPr>
          <p:nvPr>
            <p:ph type="title"/>
          </p:nvPr>
        </p:nvSpPr>
        <p:spPr>
          <a:xfrm>
            <a:off x="468313" y="333375"/>
            <a:ext cx="8229600" cy="1143000"/>
          </a:xfrm>
        </p:spPr>
        <p:txBody>
          <a:bodyPr>
            <a:normAutofit fontScale="90000"/>
          </a:bodyPr>
          <a:lstStyle/>
          <a:p>
            <a:pPr fontAlgn="auto">
              <a:spcAft>
                <a:spcPts val="0"/>
              </a:spcAft>
              <a:defRPr/>
            </a:pPr>
            <a:r>
              <a:rPr lang="cs-CZ" altLang="cs-CZ"/>
              <a:t>Struktura řídících složek</a:t>
            </a:r>
            <a:br>
              <a:rPr lang="cs-CZ" altLang="cs-CZ"/>
            </a:br>
            <a:endParaRPr lang="cs-CZ" altLang="cs-CZ"/>
          </a:p>
        </p:txBody>
      </p:sp>
      <p:sp>
        <p:nvSpPr>
          <p:cNvPr id="8195" name="Zástupný symbol pro obsah 2">
            <a:extLst>
              <a:ext uri="{FF2B5EF4-FFF2-40B4-BE49-F238E27FC236}">
                <a16:creationId xmlns:a16="http://schemas.microsoft.com/office/drawing/2014/main" id="{D231E250-7E1F-4129-B861-34E6F8F41C19}"/>
              </a:ext>
            </a:extLst>
          </p:cNvPr>
          <p:cNvSpPr>
            <a:spLocks noGrp="1" noChangeArrowheads="1"/>
          </p:cNvSpPr>
          <p:nvPr>
            <p:ph idx="1"/>
          </p:nvPr>
        </p:nvSpPr>
        <p:spPr>
          <a:xfrm>
            <a:off x="457200" y="908050"/>
            <a:ext cx="8229600" cy="5416550"/>
          </a:xfrm>
        </p:spPr>
        <p:txBody>
          <a:bodyPr/>
          <a:lstStyle/>
          <a:p>
            <a:r>
              <a:rPr lang="cs-CZ" altLang="cs-CZ" sz="1800"/>
              <a:t>Ústředním celosvětovým orgánem házené je IHF (Internationale Handball Federation). Vzhledem k velkému rozvoji házené v Evropě vznikla v roce 1991 EHF (Europe Handball Federation). V České republice organizuje vlastní soutěže, mezinárodní styk a českou reprezentaci Český svaz házené sdružený v Českém svazu tělesné výchovy (ČSTV). V současné době má česká republika významné zastoupení v mezinárodních organizacích. Kromě rozhodčích, kteří rozhodují evropské soutěže, máme čtyři funkcionáře v komisích IHF a EHF a pět delegátů EHF. To jen dokumentuje vysokou odbornou úroveň českých házenkářských odborníků a dobré vize pro budoucnost české házené.</a:t>
            </a:r>
          </a:p>
          <a:p>
            <a:endParaRPr lang="cs-CZ" altLang="cs-CZ"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dpis 1">
            <a:extLst>
              <a:ext uri="{FF2B5EF4-FFF2-40B4-BE49-F238E27FC236}">
                <a16:creationId xmlns:a16="http://schemas.microsoft.com/office/drawing/2014/main" id="{B1E413A5-A2BA-447A-9CBE-8E7DC0F27AA4}"/>
              </a:ext>
            </a:extLst>
          </p:cNvPr>
          <p:cNvSpPr>
            <a:spLocks noGrp="1"/>
          </p:cNvSpPr>
          <p:nvPr>
            <p:ph type="title"/>
          </p:nvPr>
        </p:nvSpPr>
        <p:spPr>
          <a:xfrm>
            <a:off x="457200" y="404813"/>
            <a:ext cx="8229600" cy="1443037"/>
          </a:xfrm>
        </p:spPr>
        <p:txBody>
          <a:bodyPr/>
          <a:lstStyle/>
          <a:p>
            <a:pPr fontAlgn="auto">
              <a:spcAft>
                <a:spcPts val="0"/>
              </a:spcAft>
              <a:defRPr/>
            </a:pPr>
            <a:r>
              <a:rPr lang="cs-CZ" altLang="cs-CZ"/>
              <a:t>Teoretický rozbor házené</a:t>
            </a:r>
            <a:br>
              <a:rPr lang="cs-CZ" altLang="cs-CZ"/>
            </a:br>
            <a:endParaRPr lang="cs-CZ" altLang="cs-CZ"/>
          </a:p>
        </p:txBody>
      </p:sp>
      <p:sp>
        <p:nvSpPr>
          <p:cNvPr id="9219" name="Zástupný symbol pro obsah 2">
            <a:extLst>
              <a:ext uri="{FF2B5EF4-FFF2-40B4-BE49-F238E27FC236}">
                <a16:creationId xmlns:a16="http://schemas.microsoft.com/office/drawing/2014/main" id="{0779ABB6-EB1B-4B7F-86E0-63DE2823AE4B}"/>
              </a:ext>
            </a:extLst>
          </p:cNvPr>
          <p:cNvSpPr>
            <a:spLocks noGrp="1" noChangeArrowheads="1"/>
          </p:cNvSpPr>
          <p:nvPr>
            <p:ph idx="1"/>
          </p:nvPr>
        </p:nvSpPr>
        <p:spPr>
          <a:xfrm>
            <a:off x="457200" y="1125538"/>
            <a:ext cx="8229600" cy="5199062"/>
          </a:xfrm>
        </p:spPr>
        <p:txBody>
          <a:bodyPr/>
          <a:lstStyle/>
          <a:p>
            <a:r>
              <a:rPr lang="cs-CZ" altLang="cs-CZ" sz="2000"/>
              <a:t>Utkáni v házené hrají dvě družstva o šesti hráčích v poli a brankář. Na střídání je připraveno dalších sedm hráčů. O vítězi utkání rozhoduje větší počet vstřelených branek v normální hrací době. V případě, že nedojde k rozhodnutí, následuje prodloužení, případně sedmimetrové hody. Hrací doba je dána věkem a pohlavím. U dospělých se hrají mistrovská utkání 2 x 30 minut hrubého času, mladší kategorie mají hrací dobu kratší. Současná házená vyžaduje vysokou tělesnou kondici a psychickou odolnost z důvodu velmi častého tělesného kontaktu se soupeřem. Házená patří do typu úpolových kolektivních výkonů (Choutka, 1976). Základem hry je činnost jeden proti jednomu (1:1). Pro vysokou herní úroveň jsou herní činnosti jednotlivce (HČJ) rozhodující. Z toho důvodu jsou limitujícím faktorem v utváření komplexnosti hráče. Na jejich základu mohou vznikat základní herní kombinace a herní systémy.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a:extLst>
              <a:ext uri="{FF2B5EF4-FFF2-40B4-BE49-F238E27FC236}">
                <a16:creationId xmlns:a16="http://schemas.microsoft.com/office/drawing/2014/main" id="{8E1C89F4-E30B-4080-AC76-E444831AFE8B}"/>
              </a:ext>
            </a:extLst>
          </p:cNvPr>
          <p:cNvSpPr>
            <a:spLocks noGrp="1"/>
          </p:cNvSpPr>
          <p:nvPr>
            <p:ph type="title"/>
          </p:nvPr>
        </p:nvSpPr>
        <p:spPr/>
        <p:txBody>
          <a:bodyPr/>
          <a:lstStyle/>
          <a:p>
            <a:pPr fontAlgn="auto">
              <a:spcAft>
                <a:spcPts val="0"/>
              </a:spcAft>
              <a:defRPr/>
            </a:pPr>
            <a:r>
              <a:rPr lang="cs-CZ" altLang="cs-CZ"/>
              <a:t>Hrací plocha</a:t>
            </a:r>
          </a:p>
        </p:txBody>
      </p:sp>
      <p:pic>
        <p:nvPicPr>
          <p:cNvPr id="10243" name="Zástupný symbol pro obsah 4">
            <a:extLst>
              <a:ext uri="{FF2B5EF4-FFF2-40B4-BE49-F238E27FC236}">
                <a16:creationId xmlns:a16="http://schemas.microsoft.com/office/drawing/2014/main" id="{7EC9C88D-7075-498E-89F4-61BD8A63524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995738" y="704850"/>
            <a:ext cx="4638675" cy="5908675"/>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a:extLst>
              <a:ext uri="{FF2B5EF4-FFF2-40B4-BE49-F238E27FC236}">
                <a16:creationId xmlns:a16="http://schemas.microsoft.com/office/drawing/2014/main" id="{6581DD90-C90A-4F34-A97B-AF15D845171B}"/>
              </a:ext>
            </a:extLst>
          </p:cNvPr>
          <p:cNvSpPr>
            <a:spLocks noGrp="1"/>
          </p:cNvSpPr>
          <p:nvPr>
            <p:ph type="title"/>
          </p:nvPr>
        </p:nvSpPr>
        <p:spPr/>
        <p:txBody>
          <a:bodyPr/>
          <a:lstStyle/>
          <a:p>
            <a:pPr fontAlgn="auto">
              <a:spcAft>
                <a:spcPts val="0"/>
              </a:spcAft>
              <a:defRPr/>
            </a:pPr>
            <a:r>
              <a:rPr lang="cs-CZ" altLang="cs-CZ"/>
              <a:t>Útočné činnosti jednotlivce</a:t>
            </a:r>
          </a:p>
        </p:txBody>
      </p:sp>
      <p:sp>
        <p:nvSpPr>
          <p:cNvPr id="11267" name="Zástupný symbol pro obsah 2">
            <a:extLst>
              <a:ext uri="{FF2B5EF4-FFF2-40B4-BE49-F238E27FC236}">
                <a16:creationId xmlns:a16="http://schemas.microsoft.com/office/drawing/2014/main" id="{26F45369-BFC8-45F4-8D19-C55D2ED21384}"/>
              </a:ext>
            </a:extLst>
          </p:cNvPr>
          <p:cNvSpPr>
            <a:spLocks noGrp="1" noChangeArrowheads="1"/>
          </p:cNvSpPr>
          <p:nvPr>
            <p:ph idx="1"/>
          </p:nvPr>
        </p:nvSpPr>
        <p:spPr/>
        <p:txBody>
          <a:bodyPr/>
          <a:lstStyle/>
          <a:p>
            <a:r>
              <a:rPr lang="cs-CZ" altLang="cs-CZ"/>
              <a:t>uvolňování útočníka bez míče</a:t>
            </a:r>
          </a:p>
          <a:p>
            <a:r>
              <a:rPr lang="cs-CZ" altLang="cs-CZ"/>
              <a:t>přihrávání</a:t>
            </a:r>
          </a:p>
          <a:p>
            <a:r>
              <a:rPr lang="cs-CZ" altLang="cs-CZ"/>
              <a:t>uvolňování útočníka s míčem</a:t>
            </a:r>
          </a:p>
          <a:p>
            <a:r>
              <a:rPr lang="cs-CZ" altLang="cs-CZ"/>
              <a:t>střelba</a:t>
            </a:r>
          </a:p>
          <a:p>
            <a:r>
              <a:rPr lang="cs-CZ" altLang="cs-CZ"/>
              <a:t>útočné činnosti brankáře</a:t>
            </a:r>
          </a:p>
          <a:p>
            <a:endParaRPr lang="cs-CZ" altLang="cs-CZ"/>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dpis 1">
            <a:extLst>
              <a:ext uri="{FF2B5EF4-FFF2-40B4-BE49-F238E27FC236}">
                <a16:creationId xmlns:a16="http://schemas.microsoft.com/office/drawing/2014/main" id="{DBC709CC-881C-4EB3-ABF6-9CA3B0D85040}"/>
              </a:ext>
            </a:extLst>
          </p:cNvPr>
          <p:cNvSpPr>
            <a:spLocks noGrp="1"/>
          </p:cNvSpPr>
          <p:nvPr>
            <p:ph type="title"/>
          </p:nvPr>
        </p:nvSpPr>
        <p:spPr/>
        <p:txBody>
          <a:bodyPr/>
          <a:lstStyle/>
          <a:p>
            <a:pPr fontAlgn="auto">
              <a:spcAft>
                <a:spcPts val="0"/>
              </a:spcAft>
              <a:defRPr/>
            </a:pPr>
            <a:r>
              <a:rPr lang="cs-CZ" altLang="cs-CZ"/>
              <a:t>Útočné kombinace </a:t>
            </a:r>
            <a:br>
              <a:rPr lang="cs-CZ" altLang="cs-CZ"/>
            </a:br>
            <a:r>
              <a:rPr lang="cs-CZ" altLang="cs-CZ"/>
              <a:t>(založené na)</a:t>
            </a:r>
          </a:p>
        </p:txBody>
      </p:sp>
      <p:sp>
        <p:nvSpPr>
          <p:cNvPr id="12291" name="Zástupný symbol pro obsah 2">
            <a:extLst>
              <a:ext uri="{FF2B5EF4-FFF2-40B4-BE49-F238E27FC236}">
                <a16:creationId xmlns:a16="http://schemas.microsoft.com/office/drawing/2014/main" id="{BE55CE91-BE6A-490E-802D-64901DF0B93D}"/>
              </a:ext>
            </a:extLst>
          </p:cNvPr>
          <p:cNvSpPr>
            <a:spLocks noGrp="1" noChangeArrowheads="1"/>
          </p:cNvSpPr>
          <p:nvPr>
            <p:ph idx="1"/>
          </p:nvPr>
        </p:nvSpPr>
        <p:spPr/>
        <p:txBody>
          <a:bodyPr/>
          <a:lstStyle/>
          <a:p>
            <a:r>
              <a:rPr lang="cs-CZ" altLang="cs-CZ"/>
              <a:t>přihrávání</a:t>
            </a:r>
          </a:p>
          <a:p>
            <a:r>
              <a:rPr lang="cs-CZ" altLang="cs-CZ"/>
              <a:t>odlákávání</a:t>
            </a:r>
          </a:p>
          <a:p>
            <a:r>
              <a:rPr lang="cs-CZ" altLang="cs-CZ"/>
              <a:t>přebíhání</a:t>
            </a:r>
          </a:p>
          <a:p>
            <a:r>
              <a:rPr lang="cs-CZ" altLang="cs-CZ"/>
              <a:t>clonění</a:t>
            </a:r>
          </a:p>
          <a:p>
            <a:endParaRPr lang="cs-CZ" altLang="cs-CZ"/>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dpis 1">
            <a:extLst>
              <a:ext uri="{FF2B5EF4-FFF2-40B4-BE49-F238E27FC236}">
                <a16:creationId xmlns:a16="http://schemas.microsoft.com/office/drawing/2014/main" id="{12A4343B-CFE7-4DE8-98C6-EAA3F735B288}"/>
              </a:ext>
            </a:extLst>
          </p:cNvPr>
          <p:cNvSpPr>
            <a:spLocks noGrp="1"/>
          </p:cNvSpPr>
          <p:nvPr>
            <p:ph type="title"/>
          </p:nvPr>
        </p:nvSpPr>
        <p:spPr/>
        <p:txBody>
          <a:bodyPr/>
          <a:lstStyle/>
          <a:p>
            <a:pPr fontAlgn="auto">
              <a:spcAft>
                <a:spcPts val="0"/>
              </a:spcAft>
              <a:defRPr/>
            </a:pPr>
            <a:r>
              <a:rPr lang="cs-CZ" altLang="cs-CZ"/>
              <a:t>Obranné činnosti jednotlivce</a:t>
            </a:r>
          </a:p>
        </p:txBody>
      </p:sp>
      <p:sp>
        <p:nvSpPr>
          <p:cNvPr id="13315" name="Zástupný symbol pro obsah 2">
            <a:extLst>
              <a:ext uri="{FF2B5EF4-FFF2-40B4-BE49-F238E27FC236}">
                <a16:creationId xmlns:a16="http://schemas.microsoft.com/office/drawing/2014/main" id="{F15555ED-2472-4DBD-9753-9CF24E907081}"/>
              </a:ext>
            </a:extLst>
          </p:cNvPr>
          <p:cNvSpPr>
            <a:spLocks noGrp="1" noChangeArrowheads="1"/>
          </p:cNvSpPr>
          <p:nvPr>
            <p:ph idx="1"/>
          </p:nvPr>
        </p:nvSpPr>
        <p:spPr/>
        <p:txBody>
          <a:bodyPr/>
          <a:lstStyle/>
          <a:p>
            <a:r>
              <a:rPr lang="cs-CZ" altLang="cs-CZ"/>
              <a:t>obsazování útočníka bez míče</a:t>
            </a:r>
          </a:p>
          <a:p>
            <a:r>
              <a:rPr lang="cs-CZ" altLang="cs-CZ"/>
              <a:t> získávání míče</a:t>
            </a:r>
          </a:p>
          <a:p>
            <a:r>
              <a:rPr lang="cs-CZ" altLang="cs-CZ"/>
              <a:t>obsazování útočníka s míčem </a:t>
            </a:r>
          </a:p>
          <a:p>
            <a:r>
              <a:rPr lang="cs-CZ" altLang="cs-CZ"/>
              <a:t>jednoblok</a:t>
            </a:r>
          </a:p>
          <a:p>
            <a:r>
              <a:rPr lang="cs-CZ" altLang="cs-CZ"/>
              <a:t>obranné činnosti brankáře</a:t>
            </a:r>
          </a:p>
          <a:p>
            <a:endParaRPr lang="cs-CZ" altLang="cs-CZ"/>
          </a:p>
        </p:txBody>
      </p:sp>
    </p:spTree>
  </p:cSld>
  <p:clrMapOvr>
    <a:masterClrMapping/>
  </p:clrMapOvr>
</p:sld>
</file>

<file path=ppt/theme/theme1.xml><?xml version="1.0" encoding="utf-8"?>
<a:theme xmlns:a="http://schemas.openxmlformats.org/drawingml/2006/main" name="Metropole">
  <a:themeElements>
    <a:clrScheme name="Metropole">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e">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Override1.xml><?xml version="1.0" encoding="utf-8"?>
<a:themeOverride xmlns:a="http://schemas.openxmlformats.org/drawingml/2006/main">
  <a:clrScheme name="Metropole">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themeOverride>
</file>

<file path=docProps/app.xml><?xml version="1.0" encoding="utf-8"?>
<Properties xmlns="http://schemas.openxmlformats.org/officeDocument/2006/extended-properties" xmlns:vt="http://schemas.openxmlformats.org/officeDocument/2006/docPropsVTypes">
  <Template>TM03457491[[fn=Metropole]]</Template>
  <TotalTime>184</TotalTime>
  <Words>1109</Words>
  <Application>Microsoft Office PowerPoint</Application>
  <PresentationFormat>Předvádění na obrazovce (4:3)</PresentationFormat>
  <Paragraphs>48</Paragraphs>
  <Slides>13</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13</vt:i4>
      </vt:variant>
    </vt:vector>
  </HeadingPairs>
  <TitlesOfParts>
    <vt:vector size="17" baseType="lpstr">
      <vt:lpstr>Calibri Light</vt:lpstr>
      <vt:lpstr>Arial</vt:lpstr>
      <vt:lpstr>Calibri</vt:lpstr>
      <vt:lpstr>Metropole</vt:lpstr>
      <vt:lpstr>Házená</vt:lpstr>
      <vt:lpstr>Historie házené</vt:lpstr>
      <vt:lpstr>Historie házené v českých zemích</vt:lpstr>
      <vt:lpstr>Struktura řídících složek </vt:lpstr>
      <vt:lpstr>Teoretický rozbor házené </vt:lpstr>
      <vt:lpstr>Hrací plocha</vt:lpstr>
      <vt:lpstr>Útočné činnosti jednotlivce</vt:lpstr>
      <vt:lpstr>Útočné kombinace  (založené na)</vt:lpstr>
      <vt:lpstr>Obranné činnosti jednotlivce</vt:lpstr>
      <vt:lpstr>Plážová házená</vt:lpstr>
      <vt:lpstr>Miniházená </vt:lpstr>
      <vt:lpstr>Výuka</vt:lpstr>
      <vt:lpstr>Děkuji za pozornost a přeji hezký den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Házená</dc:title>
  <dc:creator>Hon</dc:creator>
  <cp:lastModifiedBy>Jan Charousek</cp:lastModifiedBy>
  <cp:revision>39</cp:revision>
  <dcterms:created xsi:type="dcterms:W3CDTF">2011-11-29T11:17:45Z</dcterms:created>
  <dcterms:modified xsi:type="dcterms:W3CDTF">2025-12-04T09:15:42Z</dcterms:modified>
</cp:coreProperties>
</file>