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62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0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10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8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4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70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37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70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34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8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76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024E-2B08-4D0A-B1C3-21DDB3446473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F0BC8-95AB-4F83-B7D9-D6158FE64C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Přihlašování na předměty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495965"/>
            <a:ext cx="575310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86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https://ktv.fp.tul.cz/</a:t>
            </a:r>
            <a:endParaRPr lang="cs-CZ" b="1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153" y="1341386"/>
            <a:ext cx="9958647" cy="53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Nebo přímo na https://rezervace.ktv.tul.cz/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26614"/>
            <a:ext cx="10142913" cy="48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6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Vytvořit účet (používat školní email</a:t>
            </a:r>
            <a:r>
              <a:rPr lang="cs-CZ" b="1" dirty="0" smtClean="0"/>
              <a:t>!)</a:t>
            </a:r>
            <a:br>
              <a:rPr lang="cs-CZ" b="1" dirty="0" smtClean="0"/>
            </a:br>
            <a:r>
              <a:rPr lang="cs-CZ" sz="2400" dirty="0" smtClean="0"/>
              <a:t>(</a:t>
            </a:r>
            <a:r>
              <a:rPr lang="cs-CZ" sz="2400" dirty="0" smtClean="0"/>
              <a:t>pokud účet už máte např. z přihlašování na aktivity ASC, používáte ten)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1.                                                2.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79" y="1836626"/>
            <a:ext cx="3486150" cy="35433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32" y="1641831"/>
            <a:ext cx="2608118" cy="47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7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 registraci vyplnit </a:t>
            </a:r>
            <a:r>
              <a:rPr lang="cs-CZ" b="1" u="sng" dirty="0" smtClean="0"/>
              <a:t>kompletně</a:t>
            </a:r>
            <a:r>
              <a:rPr lang="cs-CZ" b="1" dirty="0" smtClean="0"/>
              <a:t> profil! </a:t>
            </a:r>
            <a:br>
              <a:rPr lang="cs-CZ" b="1" dirty="0" smtClean="0"/>
            </a:br>
            <a:r>
              <a:rPr lang="cs-CZ" sz="2400" b="1" dirty="0" smtClean="0"/>
              <a:t>Nutné pro možnost zápisu na předměty.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69941"/>
            <a:ext cx="10617200" cy="31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Vybrat si z aktuální nabídky pro daný semestr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1028407" cy="4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8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Zápis na vybraný sport je možný pouze v případě, že máte ve svém studijním plánu tělocvik zapsaný na daný semestr (pokud ho máte v LS a přihlašujete se v ZS, nebo obráceně, nepustí Vás to).</a:t>
            </a:r>
          </a:p>
          <a:p>
            <a:r>
              <a:rPr lang="cs-CZ" dirty="0" smtClean="0"/>
              <a:t>Rozvrh se zveřejňuje zpravidla v prvním týdnu v září pro ZS a v prvním týdnu v únoru pro LS (přesné </a:t>
            </a:r>
            <a:r>
              <a:rPr lang="cs-CZ" dirty="0" err="1" smtClean="0"/>
              <a:t>info</a:t>
            </a:r>
            <a:r>
              <a:rPr lang="cs-CZ" dirty="0" smtClean="0"/>
              <a:t> hromadným emailem všem zapsaným, na stránkách a sociálních sítích KTV).</a:t>
            </a:r>
          </a:p>
          <a:p>
            <a:r>
              <a:rPr lang="cs-CZ" dirty="0" smtClean="0"/>
              <a:t>Pokud Vám termíny nevyhovují, je možnost absolvovat tělocvik v dalším semestru, nebo formou kurzu či blokové výuky.</a:t>
            </a:r>
          </a:p>
          <a:p>
            <a:r>
              <a:rPr lang="cs-CZ" dirty="0" smtClean="0"/>
              <a:t>O případném osvobození rozhoduje pouze děkan na základě oficiální žádosti, nikoliv KTV.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3033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172</Words>
  <Application>Microsoft Office PowerPoint</Application>
  <PresentationFormat>Širokoúhlá obrazovka</PresentationFormat>
  <Paragraphs>11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Přihlašování na předměty</vt:lpstr>
      <vt:lpstr>https://ktv.fp.tul.cz/</vt:lpstr>
      <vt:lpstr>Nebo přímo na https://rezervace.ktv.tul.cz/</vt:lpstr>
      <vt:lpstr>Vytvořit účet (používat školní email!) (pokud účet už máte např. z přihlašování na aktivity ASC, používáte ten) </vt:lpstr>
      <vt:lpstr>Po registraci vyplnit kompletně profil!  Nutné pro možnost zápisu na předměty.</vt:lpstr>
      <vt:lpstr>Vybrat si z aktuální nabídky pro daný semestr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Přihlašování na předměty</dc:title>
  <dc:creator>Petra Čaplová</dc:creator>
  <cp:lastModifiedBy>Petra Čaplová</cp:lastModifiedBy>
  <cp:revision>6</cp:revision>
  <dcterms:created xsi:type="dcterms:W3CDTF">2020-09-15T07:09:00Z</dcterms:created>
  <dcterms:modified xsi:type="dcterms:W3CDTF">2022-01-21T08:02:21Z</dcterms:modified>
</cp:coreProperties>
</file>