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Terminologie tělesných cvičení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99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-6514"/>
            <a:ext cx="9448800" cy="686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89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0"/>
            <a:ext cx="9439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62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-15740"/>
            <a:ext cx="9461500" cy="687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7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0"/>
            <a:ext cx="9448800" cy="686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6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-17798"/>
            <a:ext cx="9715500" cy="687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0"/>
            <a:ext cx="9474200" cy="688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0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-52646"/>
            <a:ext cx="9512300" cy="691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9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-6514"/>
            <a:ext cx="9448800" cy="686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8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0"/>
            <a:ext cx="9436100" cy="685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9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0"/>
            <a:ext cx="9439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2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-15740"/>
            <a:ext cx="9461500" cy="687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1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0"/>
            <a:ext cx="9448800" cy="686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9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112</TotalTime>
  <Words>3</Words>
  <Application>Microsoft Office PowerPoint</Application>
  <PresentationFormat>Širokoúhlá obrazovka</PresentationFormat>
  <Paragraphs>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Terminologie tělesných cvičení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Technická univerzita v Liberci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 Caplová</dc:creator>
  <cp:lastModifiedBy>Petra Caplová</cp:lastModifiedBy>
  <cp:revision>2</cp:revision>
  <dcterms:created xsi:type="dcterms:W3CDTF">2016-12-06T12:45:54Z</dcterms:created>
  <dcterms:modified xsi:type="dcterms:W3CDTF">2016-12-07T09:18:55Z</dcterms:modified>
</cp:coreProperties>
</file>